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3" r:id="rId2"/>
  </p:sldMasterIdLst>
  <p:notesMasterIdLst>
    <p:notesMasterId r:id="rId38"/>
  </p:notesMasterIdLst>
  <p:sldIdLst>
    <p:sldId id="256" r:id="rId3"/>
    <p:sldId id="257" r:id="rId4"/>
    <p:sldId id="287" r:id="rId5"/>
    <p:sldId id="260" r:id="rId6"/>
    <p:sldId id="290" r:id="rId7"/>
    <p:sldId id="291" r:id="rId8"/>
    <p:sldId id="292" r:id="rId9"/>
    <p:sldId id="293" r:id="rId10"/>
    <p:sldId id="294" r:id="rId11"/>
    <p:sldId id="296" r:id="rId12"/>
    <p:sldId id="261" r:id="rId13"/>
    <p:sldId id="262" r:id="rId14"/>
    <p:sldId id="263" r:id="rId15"/>
    <p:sldId id="297" r:id="rId16"/>
    <p:sldId id="266" r:id="rId17"/>
    <p:sldId id="282" r:id="rId18"/>
    <p:sldId id="264" r:id="rId19"/>
    <p:sldId id="285" r:id="rId20"/>
    <p:sldId id="299" r:id="rId21"/>
    <p:sldId id="283" r:id="rId22"/>
    <p:sldId id="295" r:id="rId23"/>
    <p:sldId id="288" r:id="rId24"/>
    <p:sldId id="289" r:id="rId25"/>
    <p:sldId id="298" r:id="rId26"/>
    <p:sldId id="300" r:id="rId27"/>
    <p:sldId id="284" r:id="rId28"/>
    <p:sldId id="267" r:id="rId29"/>
    <p:sldId id="268" r:id="rId30"/>
    <p:sldId id="269" r:id="rId31"/>
    <p:sldId id="270" r:id="rId32"/>
    <p:sldId id="271" r:id="rId33"/>
    <p:sldId id="272" r:id="rId34"/>
    <p:sldId id="273" r:id="rId35"/>
    <p:sldId id="274" r:id="rId36"/>
    <p:sldId id="258" r:id="rId37"/>
  </p:sldIdLst>
  <p:sldSz cx="12192000" cy="6858000"/>
  <p:notesSz cx="7053263" cy="93726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AC448040-3D3F-4456-A2F8-229DFAAF0765}"/>
    <pc:docChg chg="addSld delSld modSld sldOrd">
      <pc:chgData name="Guest User" userId="" providerId="Windows Live" clId="Web-{AC448040-3D3F-4456-A2F8-229DFAAF0765}" dt="2022-05-04T07:07:32.560" v="554"/>
      <pc:docMkLst>
        <pc:docMk/>
      </pc:docMkLst>
      <pc:sldChg chg="ord">
        <pc:chgData name="Guest User" userId="" providerId="Windows Live" clId="Web-{AC448040-3D3F-4456-A2F8-229DFAAF0765}" dt="2022-05-03T15:51:33.885" v="27"/>
        <pc:sldMkLst>
          <pc:docMk/>
          <pc:sldMk cId="1214788566" sldId="264"/>
        </pc:sldMkLst>
      </pc:sldChg>
      <pc:sldChg chg="ord">
        <pc:chgData name="Guest User" userId="" providerId="Windows Live" clId="Web-{AC448040-3D3F-4456-A2F8-229DFAAF0765}" dt="2022-05-03T15:51:37.979" v="28"/>
        <pc:sldMkLst>
          <pc:docMk/>
          <pc:sldMk cId="4030254583" sldId="266"/>
        </pc:sldMkLst>
      </pc:sldChg>
      <pc:sldChg chg="modSp">
        <pc:chgData name="Guest User" userId="" providerId="Windows Live" clId="Web-{AC448040-3D3F-4456-A2F8-229DFAAF0765}" dt="2022-05-03T15:46:44.916" v="24" actId="20577"/>
        <pc:sldMkLst>
          <pc:docMk/>
          <pc:sldMk cId="3186304636" sldId="267"/>
        </pc:sldMkLst>
        <pc:spChg chg="mod">
          <ac:chgData name="Guest User" userId="" providerId="Windows Live" clId="Web-{AC448040-3D3F-4456-A2F8-229DFAAF0765}" dt="2022-05-03T15:46:44.916" v="24" actId="20577"/>
          <ac:spMkLst>
            <pc:docMk/>
            <pc:sldMk cId="3186304636" sldId="267"/>
            <ac:spMk id="4" creationId="{AFE73EA1-3ABD-4B4E-B96E-BD8C8E734277}"/>
          </ac:spMkLst>
        </pc:spChg>
      </pc:sldChg>
      <pc:sldChg chg="modSp">
        <pc:chgData name="Guest User" userId="" providerId="Windows Live" clId="Web-{AC448040-3D3F-4456-A2F8-229DFAAF0765}" dt="2022-05-03T15:47:24.277" v="26"/>
        <pc:sldMkLst>
          <pc:docMk/>
          <pc:sldMk cId="2005926363" sldId="273"/>
        </pc:sldMkLst>
        <pc:graphicFrameChg chg="mod modGraphic">
          <ac:chgData name="Guest User" userId="" providerId="Windows Live" clId="Web-{AC448040-3D3F-4456-A2F8-229DFAAF0765}" dt="2022-05-03T15:47:24.277" v="26"/>
          <ac:graphicFrameMkLst>
            <pc:docMk/>
            <pc:sldMk cId="2005926363" sldId="273"/>
            <ac:graphicFrameMk id="8" creationId="{1BCFF0A9-7800-474C-86D9-EF85BF859795}"/>
          </ac:graphicFrameMkLst>
        </pc:graphicFrameChg>
      </pc:sldChg>
      <pc:sldChg chg="addSp delSp modSp">
        <pc:chgData name="Guest User" userId="" providerId="Windows Live" clId="Web-{AC448040-3D3F-4456-A2F8-229DFAAF0765}" dt="2022-05-04T06:53:39.277" v="528" actId="20577"/>
        <pc:sldMkLst>
          <pc:docMk/>
          <pc:sldMk cId="2729468366" sldId="282"/>
        </pc:sldMkLst>
        <pc:spChg chg="mod">
          <ac:chgData name="Guest User" userId="" providerId="Windows Live" clId="Web-{AC448040-3D3F-4456-A2F8-229DFAAF0765}" dt="2022-05-04T06:49:53.132" v="433" actId="1076"/>
          <ac:spMkLst>
            <pc:docMk/>
            <pc:sldMk cId="2729468366" sldId="282"/>
            <ac:spMk id="2" creationId="{5B43B1D6-0361-785C-3A2F-976B74245810}"/>
          </ac:spMkLst>
        </pc:spChg>
        <pc:spChg chg="mod">
          <ac:chgData name="Guest User" userId="" providerId="Windows Live" clId="Web-{AC448040-3D3F-4456-A2F8-229DFAAF0765}" dt="2022-05-04T06:48:58.240" v="417" actId="1076"/>
          <ac:spMkLst>
            <pc:docMk/>
            <pc:sldMk cId="2729468366" sldId="282"/>
            <ac:spMk id="4" creationId="{D511ABA5-3444-4AED-B119-4DEBCDB51DE5}"/>
          </ac:spMkLst>
        </pc:spChg>
        <pc:spChg chg="add mod">
          <ac:chgData name="Guest User" userId="" providerId="Windows Live" clId="Web-{AC448040-3D3F-4456-A2F8-229DFAAF0765}" dt="2022-05-04T06:52:24.870" v="478" actId="14100"/>
          <ac:spMkLst>
            <pc:docMk/>
            <pc:sldMk cId="2729468366" sldId="282"/>
            <ac:spMk id="5" creationId="{8E2ADD55-594F-F650-6995-DAF6237333A8}"/>
          </ac:spMkLst>
        </pc:spChg>
        <pc:spChg chg="mod">
          <ac:chgData name="Guest User" userId="" providerId="Windows Live" clId="Web-{AC448040-3D3F-4456-A2F8-229DFAAF0765}" dt="2022-05-04T06:51:11.868" v="457" actId="1076"/>
          <ac:spMkLst>
            <pc:docMk/>
            <pc:sldMk cId="2729468366" sldId="282"/>
            <ac:spMk id="6" creationId="{EB493209-5EA3-A203-DFDF-53713C0C3C97}"/>
          </ac:spMkLst>
        </pc:spChg>
        <pc:spChg chg="del mod">
          <ac:chgData name="Guest User" userId="" providerId="Windows Live" clId="Web-{AC448040-3D3F-4456-A2F8-229DFAAF0765}" dt="2022-05-04T06:38:03.993" v="311"/>
          <ac:spMkLst>
            <pc:docMk/>
            <pc:sldMk cId="2729468366" sldId="282"/>
            <ac:spMk id="7" creationId="{414411B7-B93B-4187-98E6-F2C249FE1FBB}"/>
          </ac:spMkLst>
        </pc:spChg>
        <pc:spChg chg="mod">
          <ac:chgData name="Guest User" userId="" providerId="Windows Live" clId="Web-{AC448040-3D3F-4456-A2F8-229DFAAF0765}" dt="2022-05-04T06:50:36.867" v="442" actId="1076"/>
          <ac:spMkLst>
            <pc:docMk/>
            <pc:sldMk cId="2729468366" sldId="282"/>
            <ac:spMk id="8" creationId="{63E821F4-3246-4788-9CE4-E420C5816887}"/>
          </ac:spMkLst>
        </pc:spChg>
        <pc:spChg chg="add del mod">
          <ac:chgData name="Guest User" userId="" providerId="Windows Live" clId="Web-{AC448040-3D3F-4456-A2F8-229DFAAF0765}" dt="2022-05-04T06:53:35.152" v="525" actId="14100"/>
          <ac:spMkLst>
            <pc:docMk/>
            <pc:sldMk cId="2729468366" sldId="282"/>
            <ac:spMk id="9" creationId="{926C1A3E-8631-4BEB-BE53-6993561C5ACC}"/>
          </ac:spMkLst>
        </pc:spChg>
        <pc:spChg chg="mod">
          <ac:chgData name="Guest User" userId="" providerId="Windows Live" clId="Web-{AC448040-3D3F-4456-A2F8-229DFAAF0765}" dt="2022-05-04T06:52:03.838" v="473" actId="1076"/>
          <ac:spMkLst>
            <pc:docMk/>
            <pc:sldMk cId="2729468366" sldId="282"/>
            <ac:spMk id="10" creationId="{0F6D969B-0E68-4C89-9BB0-D75E3FF487DF}"/>
          </ac:spMkLst>
        </pc:spChg>
        <pc:spChg chg="add del">
          <ac:chgData name="Guest User" userId="" providerId="Windows Live" clId="Web-{AC448040-3D3F-4456-A2F8-229DFAAF0765}" dt="2022-05-04T06:26:55.057" v="170"/>
          <ac:spMkLst>
            <pc:docMk/>
            <pc:sldMk cId="2729468366" sldId="282"/>
            <ac:spMk id="11" creationId="{BF6A9CF7-B8CD-EF1A-4692-7904831E4862}"/>
          </ac:spMkLst>
        </pc:spChg>
        <pc:spChg chg="add mod">
          <ac:chgData name="Guest User" userId="" providerId="Windows Live" clId="Web-{AC448040-3D3F-4456-A2F8-229DFAAF0765}" dt="2022-05-04T06:49:56.445" v="434" actId="1076"/>
          <ac:spMkLst>
            <pc:docMk/>
            <pc:sldMk cId="2729468366" sldId="282"/>
            <ac:spMk id="12" creationId="{2DF0F372-2CA9-8AC1-FE33-1C3F11E5FBEB}"/>
          </ac:spMkLst>
        </pc:spChg>
        <pc:spChg chg="add del">
          <ac:chgData name="Guest User" userId="" providerId="Windows Live" clId="Web-{AC448040-3D3F-4456-A2F8-229DFAAF0765}" dt="2022-05-04T06:33:12.065" v="231"/>
          <ac:spMkLst>
            <pc:docMk/>
            <pc:sldMk cId="2729468366" sldId="282"/>
            <ac:spMk id="17" creationId="{41889AA5-A81D-0F47-B96A-DD6496E66BD9}"/>
          </ac:spMkLst>
        </pc:spChg>
        <pc:spChg chg="mod">
          <ac:chgData name="Guest User" userId="" providerId="Windows Live" clId="Web-{AC448040-3D3F-4456-A2F8-229DFAAF0765}" dt="2022-05-04T06:48:58.256" v="419" actId="1076"/>
          <ac:spMkLst>
            <pc:docMk/>
            <pc:sldMk cId="2729468366" sldId="282"/>
            <ac:spMk id="20" creationId="{C6654426-C3AD-448F-B523-8EDF7C74D030}"/>
          </ac:spMkLst>
        </pc:spChg>
        <pc:spChg chg="add del">
          <ac:chgData name="Guest User" userId="" providerId="Windows Live" clId="Web-{AC448040-3D3F-4456-A2F8-229DFAAF0765}" dt="2022-05-04T06:46:17.362" v="397"/>
          <ac:spMkLst>
            <pc:docMk/>
            <pc:sldMk cId="2729468366" sldId="282"/>
            <ac:spMk id="21" creationId="{872FB033-595D-460D-7CF2-FE719965012C}"/>
          </ac:spMkLst>
        </pc:spChg>
        <pc:spChg chg="add del mod">
          <ac:chgData name="Guest User" userId="" providerId="Windows Live" clId="Web-{AC448040-3D3F-4456-A2F8-229DFAAF0765}" dt="2022-05-04T06:50:11.539" v="437" actId="1076"/>
          <ac:spMkLst>
            <pc:docMk/>
            <pc:sldMk cId="2729468366" sldId="282"/>
            <ac:spMk id="24" creationId="{30765E04-1434-42B1-9AB5-289B652051FD}"/>
          </ac:spMkLst>
        </pc:spChg>
        <pc:spChg chg="mod">
          <ac:chgData name="Guest User" userId="" providerId="Windows Live" clId="Web-{AC448040-3D3F-4456-A2F8-229DFAAF0765}" dt="2022-05-04T06:51:59.572" v="471" actId="1076"/>
          <ac:spMkLst>
            <pc:docMk/>
            <pc:sldMk cId="2729468366" sldId="282"/>
            <ac:spMk id="25" creationId="{7EE13E8F-7740-4B60-A25C-65492720F7D9}"/>
          </ac:spMkLst>
        </pc:spChg>
        <pc:spChg chg="mod">
          <ac:chgData name="Guest User" userId="" providerId="Windows Live" clId="Web-{AC448040-3D3F-4456-A2F8-229DFAAF0765}" dt="2022-05-04T06:50:36.883" v="444" actId="1076"/>
          <ac:spMkLst>
            <pc:docMk/>
            <pc:sldMk cId="2729468366" sldId="282"/>
            <ac:spMk id="26" creationId="{0E97EAE6-EDE6-4229-A72F-23381882A808}"/>
          </ac:spMkLst>
        </pc:spChg>
        <pc:spChg chg="mod">
          <ac:chgData name="Guest User" userId="" providerId="Windows Live" clId="Web-{AC448040-3D3F-4456-A2F8-229DFAAF0765}" dt="2022-05-04T06:52:52.714" v="508" actId="1076"/>
          <ac:spMkLst>
            <pc:docMk/>
            <pc:sldMk cId="2729468366" sldId="282"/>
            <ac:spMk id="27" creationId="{A6B6A167-B485-4EAF-A214-7A617D45C8B7}"/>
          </ac:spMkLst>
        </pc:spChg>
        <pc:spChg chg="mod">
          <ac:chgData name="Guest User" userId="" providerId="Windows Live" clId="Web-{AC448040-3D3F-4456-A2F8-229DFAAF0765}" dt="2022-05-04T06:48:58.287" v="422" actId="1076"/>
          <ac:spMkLst>
            <pc:docMk/>
            <pc:sldMk cId="2729468366" sldId="282"/>
            <ac:spMk id="29" creationId="{37DD1DB7-C801-25DD-2C6F-FA7094EE2459}"/>
          </ac:spMkLst>
        </pc:spChg>
        <pc:spChg chg="mod">
          <ac:chgData name="Guest User" userId="" providerId="Windows Live" clId="Web-{AC448040-3D3F-4456-A2F8-229DFAAF0765}" dt="2022-05-04T06:48:58.303" v="423" actId="1076"/>
          <ac:spMkLst>
            <pc:docMk/>
            <pc:sldMk cId="2729468366" sldId="282"/>
            <ac:spMk id="31" creationId="{56A801FF-154F-9532-E397-0009B557293F}"/>
          </ac:spMkLst>
        </pc:spChg>
        <pc:spChg chg="del mod">
          <ac:chgData name="Guest User" userId="" providerId="Windows Live" clId="Web-{AC448040-3D3F-4456-A2F8-229DFAAF0765}" dt="2022-05-04T06:33:43.253" v="232"/>
          <ac:spMkLst>
            <pc:docMk/>
            <pc:sldMk cId="2729468366" sldId="282"/>
            <ac:spMk id="32" creationId="{7C8A8950-161A-C224-D7D8-AE4BC2205C70}"/>
          </ac:spMkLst>
        </pc:spChg>
        <pc:spChg chg="mod">
          <ac:chgData name="Guest User" userId="" providerId="Windows Live" clId="Web-{AC448040-3D3F-4456-A2F8-229DFAAF0765}" dt="2022-05-04T06:50:36.899" v="445" actId="1076"/>
          <ac:spMkLst>
            <pc:docMk/>
            <pc:sldMk cId="2729468366" sldId="282"/>
            <ac:spMk id="36" creationId="{92E5C12B-C136-1477-2FB3-E3363B7C16D2}"/>
          </ac:spMkLst>
        </pc:spChg>
        <pc:spChg chg="add mod">
          <ac:chgData name="Guest User" userId="" providerId="Windows Live" clId="Web-{AC448040-3D3F-4456-A2F8-229DFAAF0765}" dt="2022-05-04T06:51:29.728" v="465" actId="1076"/>
          <ac:spMkLst>
            <pc:docMk/>
            <pc:sldMk cId="2729468366" sldId="282"/>
            <ac:spMk id="39" creationId="{0731A977-B630-3744-5CB8-7A6A506E88BB}"/>
          </ac:spMkLst>
        </pc:spChg>
        <pc:spChg chg="add del">
          <ac:chgData name="Guest User" userId="" providerId="Windows Live" clId="Web-{AC448040-3D3F-4456-A2F8-229DFAAF0765}" dt="2022-05-04T06:33:47.488" v="234"/>
          <ac:spMkLst>
            <pc:docMk/>
            <pc:sldMk cId="2729468366" sldId="282"/>
            <ac:spMk id="40" creationId="{EDE9C4C2-7FDF-54DA-A5FC-7D5DF81EC984}"/>
          </ac:spMkLst>
        </pc:spChg>
        <pc:spChg chg="add mod">
          <ac:chgData name="Guest User" userId="" providerId="Windows Live" clId="Web-{AC448040-3D3F-4456-A2F8-229DFAAF0765}" dt="2022-05-04T06:48:58.319" v="425" actId="1076"/>
          <ac:spMkLst>
            <pc:docMk/>
            <pc:sldMk cId="2729468366" sldId="282"/>
            <ac:spMk id="41" creationId="{14034E74-A978-DB6F-6E42-2C4C0E334274}"/>
          </ac:spMkLst>
        </pc:spChg>
        <pc:spChg chg="add mod">
          <ac:chgData name="Guest User" userId="" providerId="Windows Live" clId="Web-{AC448040-3D3F-4456-A2F8-229DFAAF0765}" dt="2022-05-04T06:48:58.334" v="426" actId="1076"/>
          <ac:spMkLst>
            <pc:docMk/>
            <pc:sldMk cId="2729468366" sldId="282"/>
            <ac:spMk id="42" creationId="{49B9831C-5E40-0EE8-9A79-98725F93F514}"/>
          </ac:spMkLst>
        </pc:spChg>
        <pc:spChg chg="add mod">
          <ac:chgData name="Guest User" userId="" providerId="Windows Live" clId="Web-{AC448040-3D3F-4456-A2F8-229DFAAF0765}" dt="2022-05-04T06:48:58.350" v="429" actId="1076"/>
          <ac:spMkLst>
            <pc:docMk/>
            <pc:sldMk cId="2729468366" sldId="282"/>
            <ac:spMk id="45" creationId="{7DC48ADB-6FAC-BBBD-9269-8FDE58636FF4}"/>
          </ac:spMkLst>
        </pc:spChg>
        <pc:spChg chg="add mod">
          <ac:chgData name="Guest User" userId="" providerId="Windows Live" clId="Web-{AC448040-3D3F-4456-A2F8-229DFAAF0765}" dt="2022-05-04T06:51:51.463" v="470" actId="14100"/>
          <ac:spMkLst>
            <pc:docMk/>
            <pc:sldMk cId="2729468366" sldId="282"/>
            <ac:spMk id="49" creationId="{AE5B5798-A23A-5D86-55E3-985F0CD4D2F6}"/>
          </ac:spMkLst>
        </pc:spChg>
        <pc:spChg chg="add mod">
          <ac:chgData name="Guest User" userId="" providerId="Windows Live" clId="Web-{AC448040-3D3F-4456-A2F8-229DFAAF0765}" dt="2022-05-04T06:51:23.618" v="463" actId="1076"/>
          <ac:spMkLst>
            <pc:docMk/>
            <pc:sldMk cId="2729468366" sldId="282"/>
            <ac:spMk id="50" creationId="{A69617B7-2395-6FA5-1FBA-9F610A2B63CD}"/>
          </ac:spMkLst>
        </pc:spChg>
        <pc:spChg chg="add mod">
          <ac:chgData name="Guest User" userId="" providerId="Windows Live" clId="Web-{AC448040-3D3F-4456-A2F8-229DFAAF0765}" dt="2022-05-04T06:53:39.277" v="528" actId="20577"/>
          <ac:spMkLst>
            <pc:docMk/>
            <pc:sldMk cId="2729468366" sldId="282"/>
            <ac:spMk id="51" creationId="{AB0C458C-FDB7-9FDF-703C-5DA8E8BF7373}"/>
          </ac:spMkLst>
        </pc:spChg>
        <pc:spChg chg="mod">
          <ac:chgData name="Guest User" userId="" providerId="Windows Live" clId="Web-{AC448040-3D3F-4456-A2F8-229DFAAF0765}" dt="2022-05-04T06:50:36.914" v="446" actId="1076"/>
          <ac:spMkLst>
            <pc:docMk/>
            <pc:sldMk cId="2729468366" sldId="282"/>
            <ac:spMk id="54" creationId="{4EAF85B0-F532-6C97-A68F-C7B66F328FB5}"/>
          </ac:spMkLst>
        </pc:spChg>
        <pc:cxnChg chg="add mod">
          <ac:chgData name="Guest User" userId="" providerId="Windows Live" clId="Web-{AC448040-3D3F-4456-A2F8-229DFAAF0765}" dt="2022-05-04T06:50:21.539" v="440" actId="14100"/>
          <ac:cxnSpMkLst>
            <pc:docMk/>
            <pc:sldMk cId="2729468366" sldId="282"/>
            <ac:cxnSpMk id="3" creationId="{597981C1-7EAB-DCF7-E310-1A1C179AA4C9}"/>
          </ac:cxnSpMkLst>
        </pc:cxnChg>
        <pc:cxnChg chg="del mod">
          <ac:chgData name="Guest User" userId="" providerId="Windows Live" clId="Web-{AC448040-3D3F-4456-A2F8-229DFAAF0765}" dt="2022-05-04T06:40:52.809" v="353"/>
          <ac:cxnSpMkLst>
            <pc:docMk/>
            <pc:sldMk cId="2729468366" sldId="282"/>
            <ac:cxnSpMk id="13" creationId="{F45C499B-6BC5-4DEC-BEEB-3C243E32B409}"/>
          </ac:cxnSpMkLst>
        </pc:cxnChg>
        <pc:cxnChg chg="del mod">
          <ac:chgData name="Guest User" userId="" providerId="Windows Live" clId="Web-{AC448040-3D3F-4456-A2F8-229DFAAF0765}" dt="2022-05-04T06:21:19.988" v="66"/>
          <ac:cxnSpMkLst>
            <pc:docMk/>
            <pc:sldMk cId="2729468366" sldId="282"/>
            <ac:cxnSpMk id="14" creationId="{E5131C3D-7E3D-46B7-8A76-61EBB5D4FC86}"/>
          </ac:cxnSpMkLst>
        </pc:cxnChg>
        <pc:cxnChg chg="del mod">
          <ac:chgData name="Guest User" userId="" providerId="Windows Live" clId="Web-{AC448040-3D3F-4456-A2F8-229DFAAF0765}" dt="2022-05-04T06:22:50.177" v="110"/>
          <ac:cxnSpMkLst>
            <pc:docMk/>
            <pc:sldMk cId="2729468366" sldId="282"/>
            <ac:cxnSpMk id="15" creationId="{C2422999-9110-48CC-BE78-8F0BEFC111B6}"/>
          </ac:cxnSpMkLst>
        </pc:cxnChg>
        <pc:cxnChg chg="mod">
          <ac:chgData name="Guest User" userId="" providerId="Windows Live" clId="Web-{AC448040-3D3F-4456-A2F8-229DFAAF0765}" dt="2022-05-04T06:48:58.240" v="418" actId="1076"/>
          <ac:cxnSpMkLst>
            <pc:docMk/>
            <pc:sldMk cId="2729468366" sldId="282"/>
            <ac:cxnSpMk id="16" creationId="{8CFE9704-F9F1-48ED-895F-10BF5A311DD5}"/>
          </ac:cxnSpMkLst>
        </pc:cxnChg>
        <pc:cxnChg chg="add mod">
          <ac:chgData name="Guest User" userId="" providerId="Windows Live" clId="Web-{AC448040-3D3F-4456-A2F8-229DFAAF0765}" dt="2022-05-04T06:48:58.365" v="430" actId="1076"/>
          <ac:cxnSpMkLst>
            <pc:docMk/>
            <pc:sldMk cId="2729468366" sldId="282"/>
            <ac:cxnSpMk id="18" creationId="{91349D90-9C32-3BF6-5AA2-75DB9043609C}"/>
          </ac:cxnSpMkLst>
        </pc:cxnChg>
        <pc:cxnChg chg="add mod">
          <ac:chgData name="Guest User" userId="" providerId="Windows Live" clId="Web-{AC448040-3D3F-4456-A2F8-229DFAAF0765}" dt="2022-05-04T06:51:37.181" v="466" actId="14100"/>
          <ac:cxnSpMkLst>
            <pc:docMk/>
            <pc:sldMk cId="2729468366" sldId="282"/>
            <ac:cxnSpMk id="19" creationId="{11F7D25B-9057-E8AE-1646-5CF9F8E75CDF}"/>
          </ac:cxnSpMkLst>
        </pc:cxnChg>
        <pc:cxnChg chg="mod">
          <ac:chgData name="Guest User" userId="" providerId="Windows Live" clId="Web-{AC448040-3D3F-4456-A2F8-229DFAAF0765}" dt="2022-05-04T06:48:58.272" v="421" actId="1076"/>
          <ac:cxnSpMkLst>
            <pc:docMk/>
            <pc:sldMk cId="2729468366" sldId="282"/>
            <ac:cxnSpMk id="28" creationId="{9FDDE8E8-D2C1-B1BF-3EC1-6FCA4E901749}"/>
          </ac:cxnSpMkLst>
        </pc:cxnChg>
        <pc:cxnChg chg="add mod">
          <ac:chgData name="Guest User" userId="" providerId="Windows Live" clId="Web-{AC448040-3D3F-4456-A2F8-229DFAAF0765}" dt="2022-05-04T06:50:36.930" v="448" actId="1076"/>
          <ac:cxnSpMkLst>
            <pc:docMk/>
            <pc:sldMk cId="2729468366" sldId="282"/>
            <ac:cxnSpMk id="34" creationId="{B0ABFF49-FE02-C8EA-3019-A1F73A947B78}"/>
          </ac:cxnSpMkLst>
        </pc:cxnChg>
        <pc:cxnChg chg="add mod">
          <ac:chgData name="Guest User" userId="" providerId="Windows Live" clId="Web-{AC448040-3D3F-4456-A2F8-229DFAAF0765}" dt="2022-05-04T06:50:36.930" v="449" actId="1076"/>
          <ac:cxnSpMkLst>
            <pc:docMk/>
            <pc:sldMk cId="2729468366" sldId="282"/>
            <ac:cxnSpMk id="35" creationId="{AE609A7A-990A-741B-180B-6213FCB47130}"/>
          </ac:cxnSpMkLst>
        </pc:cxnChg>
        <pc:cxnChg chg="add del mod">
          <ac:chgData name="Guest User" userId="" providerId="Windows Live" clId="Web-{AC448040-3D3F-4456-A2F8-229DFAAF0765}" dt="2022-05-04T06:29:01.513" v="207"/>
          <ac:cxnSpMkLst>
            <pc:docMk/>
            <pc:sldMk cId="2729468366" sldId="282"/>
            <ac:cxnSpMk id="37" creationId="{B000C985-907B-7701-BAC5-40C42FE7C88A}"/>
          </ac:cxnSpMkLst>
        </pc:cxnChg>
        <pc:cxnChg chg="add del mod">
          <ac:chgData name="Guest User" userId="" providerId="Windows Live" clId="Web-{AC448040-3D3F-4456-A2F8-229DFAAF0765}" dt="2022-05-04T06:29:01.513" v="206"/>
          <ac:cxnSpMkLst>
            <pc:docMk/>
            <pc:sldMk cId="2729468366" sldId="282"/>
            <ac:cxnSpMk id="38" creationId="{32E96B70-CAF6-9600-C41B-BE349DCF34A3}"/>
          </ac:cxnSpMkLst>
        </pc:cxnChg>
        <pc:cxnChg chg="add mod">
          <ac:chgData name="Guest User" userId="" providerId="Windows Live" clId="Web-{AC448040-3D3F-4456-A2F8-229DFAAF0765}" dt="2022-05-04T06:48:58.334" v="427" actId="1076"/>
          <ac:cxnSpMkLst>
            <pc:docMk/>
            <pc:sldMk cId="2729468366" sldId="282"/>
            <ac:cxnSpMk id="43" creationId="{57D4E5E8-1D3C-8E39-62AD-F34840E94748}"/>
          </ac:cxnSpMkLst>
        </pc:cxnChg>
        <pc:cxnChg chg="add mod">
          <ac:chgData name="Guest User" userId="" providerId="Windows Live" clId="Web-{AC448040-3D3F-4456-A2F8-229DFAAF0765}" dt="2022-05-04T06:48:58.350" v="428" actId="1076"/>
          <ac:cxnSpMkLst>
            <pc:docMk/>
            <pc:sldMk cId="2729468366" sldId="282"/>
            <ac:cxnSpMk id="44" creationId="{E54E22A7-D282-4980-F315-FA1DA8AA5F37}"/>
          </ac:cxnSpMkLst>
        </pc:cxnChg>
        <pc:cxnChg chg="mod">
          <ac:chgData name="Guest User" userId="" providerId="Windows Live" clId="Web-{AC448040-3D3F-4456-A2F8-229DFAAF0765}" dt="2022-05-04T06:52:09.119" v="475" actId="1076"/>
          <ac:cxnSpMkLst>
            <pc:docMk/>
            <pc:sldMk cId="2729468366" sldId="282"/>
            <ac:cxnSpMk id="57" creationId="{6B66000E-D25F-4E61-5478-3195FA912800}"/>
          </ac:cxnSpMkLst>
        </pc:cxnChg>
        <pc:cxnChg chg="del mod">
          <ac:chgData name="Guest User" userId="" providerId="Windows Live" clId="Web-{AC448040-3D3F-4456-A2F8-229DFAAF0765}" dt="2022-05-04T06:43:10.124" v="370"/>
          <ac:cxnSpMkLst>
            <pc:docMk/>
            <pc:sldMk cId="2729468366" sldId="282"/>
            <ac:cxnSpMk id="63" creationId="{0AA8D2DF-A52E-C013-04D9-4A182E680EB4}"/>
          </ac:cxnSpMkLst>
        </pc:cxnChg>
        <pc:cxnChg chg="add del mod">
          <ac:chgData name="Guest User" userId="" providerId="Windows Live" clId="Web-{AC448040-3D3F-4456-A2F8-229DFAAF0765}" dt="2022-05-04T06:37:00.601" v="294"/>
          <ac:cxnSpMkLst>
            <pc:docMk/>
            <pc:sldMk cId="2729468366" sldId="282"/>
            <ac:cxnSpMk id="68" creationId="{73EBD418-A979-411F-9045-E01F02CA116D}"/>
          </ac:cxnSpMkLst>
        </pc:cxnChg>
        <pc:cxnChg chg="mod">
          <ac:chgData name="Guest User" userId="" providerId="Windows Live" clId="Web-{AC448040-3D3F-4456-A2F8-229DFAAF0765}" dt="2022-05-04T06:50:08.789" v="436" actId="14100"/>
          <ac:cxnSpMkLst>
            <pc:docMk/>
            <pc:sldMk cId="2729468366" sldId="282"/>
            <ac:cxnSpMk id="76" creationId="{60E6E345-B137-4BC9-8820-7158C7C15BBF}"/>
          </ac:cxnSpMkLst>
        </pc:cxnChg>
        <pc:cxnChg chg="mod">
          <ac:chgData name="Guest User" userId="" providerId="Windows Live" clId="Web-{AC448040-3D3F-4456-A2F8-229DFAAF0765}" dt="2022-05-04T06:48:58.256" v="420" actId="1076"/>
          <ac:cxnSpMkLst>
            <pc:docMk/>
            <pc:sldMk cId="2729468366" sldId="282"/>
            <ac:cxnSpMk id="88" creationId="{1509B496-D41F-44B4-B57B-93AAEB661DEC}"/>
          </ac:cxnSpMkLst>
        </pc:cxnChg>
      </pc:sldChg>
      <pc:sldChg chg="modSp">
        <pc:chgData name="Guest User" userId="" providerId="Windows Live" clId="Web-{AC448040-3D3F-4456-A2F8-229DFAAF0765}" dt="2022-05-04T06:54:08.809" v="531"/>
        <pc:sldMkLst>
          <pc:docMk/>
          <pc:sldMk cId="449796233" sldId="297"/>
        </pc:sldMkLst>
        <pc:spChg chg="mod">
          <ac:chgData name="Guest User" userId="" providerId="Windows Live" clId="Web-{AC448040-3D3F-4456-A2F8-229DFAAF0765}" dt="2022-05-04T06:54:08.809" v="531"/>
          <ac:spMkLst>
            <pc:docMk/>
            <pc:sldMk cId="449796233" sldId="297"/>
            <ac:spMk id="4" creationId="{53112828-95A2-C91E-3DC5-255CD7AD7E31}"/>
          </ac:spMkLst>
        </pc:spChg>
      </pc:sldChg>
      <pc:sldChg chg="del">
        <pc:chgData name="Guest User" userId="" providerId="Windows Live" clId="Web-{AC448040-3D3F-4456-A2F8-229DFAAF0765}" dt="2022-05-03T15:54:07.580" v="29"/>
        <pc:sldMkLst>
          <pc:docMk/>
          <pc:sldMk cId="3157342313" sldId="297"/>
        </pc:sldMkLst>
      </pc:sldChg>
      <pc:sldChg chg="new del">
        <pc:chgData name="Guest User" userId="" providerId="Windows Live" clId="Web-{AC448040-3D3F-4456-A2F8-229DFAAF0765}" dt="2022-05-04T07:01:44.615" v="533"/>
        <pc:sldMkLst>
          <pc:docMk/>
          <pc:sldMk cId="2396734517" sldId="298"/>
        </pc:sldMkLst>
      </pc:sldChg>
      <pc:sldChg chg="delSp modSp add replId">
        <pc:chgData name="Guest User" userId="" providerId="Windows Live" clId="Web-{AC448040-3D3F-4456-A2F8-229DFAAF0765}" dt="2022-05-04T07:07:32.560" v="554"/>
        <pc:sldMkLst>
          <pc:docMk/>
          <pc:sldMk cId="2599352805" sldId="298"/>
        </pc:sldMkLst>
        <pc:spChg chg="del">
          <ac:chgData name="Guest User" userId="" providerId="Windows Live" clId="Web-{AC448040-3D3F-4456-A2F8-229DFAAF0765}" dt="2022-05-04T07:07:32.560" v="554"/>
          <ac:spMkLst>
            <pc:docMk/>
            <pc:sldMk cId="2599352805" sldId="298"/>
            <ac:spMk id="4" creationId="{27054914-EFA9-7128-43C3-65806DCB63B2}"/>
          </ac:spMkLst>
        </pc:spChg>
        <pc:spChg chg="mod">
          <ac:chgData name="Guest User" userId="" providerId="Windows Live" clId="Web-{AC448040-3D3F-4456-A2F8-229DFAAF0765}" dt="2022-05-04T07:02:06.100" v="552" actId="20577"/>
          <ac:spMkLst>
            <pc:docMk/>
            <pc:sldMk cId="2599352805" sldId="298"/>
            <ac:spMk id="8" creationId="{CE800082-ECBB-3678-9EBF-8D8293F2503D}"/>
          </ac:spMkLst>
        </pc:spChg>
        <pc:picChg chg="del">
          <ac:chgData name="Guest User" userId="" providerId="Windows Live" clId="Web-{AC448040-3D3F-4456-A2F8-229DFAAF0765}" dt="2022-05-04T07:05:42.495" v="553"/>
          <ac:picMkLst>
            <pc:docMk/>
            <pc:sldMk cId="2599352805" sldId="298"/>
            <ac:picMk id="5" creationId="{B2E2665F-C8DF-D520-CB53-D72AEA9DBC7A}"/>
          </ac:picMkLst>
        </pc:picChg>
      </pc:sldChg>
    </pc:docChg>
  </pc:docChgLst>
  <pc:docChgLst>
    <pc:chgData name="Guest User" providerId="Windows Live" clId="Web-{FEEDF22F-1958-46AA-B10E-0DF3D6EBFF77}"/>
    <pc:docChg chg="modSld">
      <pc:chgData name="Guest User" userId="" providerId="Windows Live" clId="Web-{FEEDF22F-1958-46AA-B10E-0DF3D6EBFF77}" dt="2022-05-03T22:07:57.503" v="113"/>
      <pc:docMkLst>
        <pc:docMk/>
      </pc:docMkLst>
      <pc:sldChg chg="modSp">
        <pc:chgData name="Guest User" userId="" providerId="Windows Live" clId="Web-{FEEDF22F-1958-46AA-B10E-0DF3D6EBFF77}" dt="2022-05-03T22:04:04.447" v="67" actId="1076"/>
        <pc:sldMkLst>
          <pc:docMk/>
          <pc:sldMk cId="0" sldId="256"/>
        </pc:sldMkLst>
        <pc:spChg chg="mod">
          <ac:chgData name="Guest User" userId="" providerId="Windows Live" clId="Web-{FEEDF22F-1958-46AA-B10E-0DF3D6EBFF77}" dt="2022-05-03T22:04:04.447" v="67" actId="1076"/>
          <ac:spMkLst>
            <pc:docMk/>
            <pc:sldMk cId="0" sldId="256"/>
            <ac:spMk id="5" creationId="{00000000-0000-0000-0000-000000000000}"/>
          </ac:spMkLst>
        </pc:spChg>
      </pc:sldChg>
      <pc:sldChg chg="modSp">
        <pc:chgData name="Guest User" userId="" providerId="Windows Live" clId="Web-{FEEDF22F-1958-46AA-B10E-0DF3D6EBFF77}" dt="2022-05-03T22:07:17.690" v="107" actId="1076"/>
        <pc:sldMkLst>
          <pc:docMk/>
          <pc:sldMk cId="3936394363" sldId="260"/>
        </pc:sldMkLst>
        <pc:spChg chg="mod">
          <ac:chgData name="Guest User" userId="" providerId="Windows Live" clId="Web-{FEEDF22F-1958-46AA-B10E-0DF3D6EBFF77}" dt="2022-05-03T21:55:16.263" v="57" actId="1076"/>
          <ac:spMkLst>
            <pc:docMk/>
            <pc:sldMk cId="3936394363" sldId="260"/>
            <ac:spMk id="4" creationId="{0F1C71B8-7996-4983-B57E-0D17CF300878}"/>
          </ac:spMkLst>
        </pc:spChg>
        <pc:spChg chg="mod">
          <ac:chgData name="Guest User" userId="" providerId="Windows Live" clId="Web-{FEEDF22F-1958-46AA-B10E-0DF3D6EBFF77}" dt="2022-05-03T22:07:17.690" v="107" actId="1076"/>
          <ac:spMkLst>
            <pc:docMk/>
            <pc:sldMk cId="3936394363" sldId="260"/>
            <ac:spMk id="5" creationId="{85AF2FB1-C43B-4C5F-8A52-7D448031565C}"/>
          </ac:spMkLst>
        </pc:spChg>
      </pc:sldChg>
      <pc:sldChg chg="modSp">
        <pc:chgData name="Guest User" userId="" providerId="Windows Live" clId="Web-{FEEDF22F-1958-46AA-B10E-0DF3D6EBFF77}" dt="2022-05-03T22:04:28.963" v="69" actId="20577"/>
        <pc:sldMkLst>
          <pc:docMk/>
          <pc:sldMk cId="1227231044" sldId="262"/>
        </pc:sldMkLst>
        <pc:spChg chg="mod">
          <ac:chgData name="Guest User" userId="" providerId="Windows Live" clId="Web-{FEEDF22F-1958-46AA-B10E-0DF3D6EBFF77}" dt="2022-05-03T22:04:28.963" v="69" actId="20577"/>
          <ac:spMkLst>
            <pc:docMk/>
            <pc:sldMk cId="1227231044" sldId="262"/>
            <ac:spMk id="4" creationId="{35B61E68-7C01-45BB-8B4A-2E7EC67A614E}"/>
          </ac:spMkLst>
        </pc:spChg>
      </pc:sldChg>
      <pc:sldChg chg="modSp">
        <pc:chgData name="Guest User" userId="" providerId="Windows Live" clId="Web-{FEEDF22F-1958-46AA-B10E-0DF3D6EBFF77}" dt="2022-05-03T22:04:35.619" v="71" actId="20577"/>
        <pc:sldMkLst>
          <pc:docMk/>
          <pc:sldMk cId="3803344496" sldId="263"/>
        </pc:sldMkLst>
        <pc:spChg chg="mod">
          <ac:chgData name="Guest User" userId="" providerId="Windows Live" clId="Web-{FEEDF22F-1958-46AA-B10E-0DF3D6EBFF77}" dt="2022-05-03T22:04:35.619" v="71" actId="20577"/>
          <ac:spMkLst>
            <pc:docMk/>
            <pc:sldMk cId="3803344496" sldId="263"/>
            <ac:spMk id="4" creationId="{502B2841-434D-4136-A191-042D33F91EAA}"/>
          </ac:spMkLst>
        </pc:spChg>
      </pc:sldChg>
      <pc:sldChg chg="modSp">
        <pc:chgData name="Guest User" userId="" providerId="Windows Live" clId="Web-{FEEDF22F-1958-46AA-B10E-0DF3D6EBFF77}" dt="2022-05-03T22:05:24.573" v="86" actId="14100"/>
        <pc:sldMkLst>
          <pc:docMk/>
          <pc:sldMk cId="1214788566" sldId="264"/>
        </pc:sldMkLst>
        <pc:spChg chg="mod">
          <ac:chgData name="Guest User" userId="" providerId="Windows Live" clId="Web-{FEEDF22F-1958-46AA-B10E-0DF3D6EBFF77}" dt="2022-05-03T22:04:58.542" v="76" actId="14100"/>
          <ac:spMkLst>
            <pc:docMk/>
            <pc:sldMk cId="1214788566" sldId="264"/>
            <ac:spMk id="3" creationId="{9CE360FE-C0FE-461E-B5A9-82A730400AF9}"/>
          </ac:spMkLst>
        </pc:spChg>
        <pc:spChg chg="mod">
          <ac:chgData name="Guest User" userId="" providerId="Windows Live" clId="Web-{FEEDF22F-1958-46AA-B10E-0DF3D6EBFF77}" dt="2022-05-03T22:05:24.573" v="86" actId="14100"/>
          <ac:spMkLst>
            <pc:docMk/>
            <pc:sldMk cId="1214788566" sldId="264"/>
            <ac:spMk id="5" creationId="{B4DBB399-6622-41F5-AA14-618C71F6FBCF}"/>
          </ac:spMkLst>
        </pc:spChg>
      </pc:sldChg>
      <pc:sldChg chg="modSp">
        <pc:chgData name="Guest User" userId="" providerId="Windows Live" clId="Web-{FEEDF22F-1958-46AA-B10E-0DF3D6EBFF77}" dt="2022-05-03T22:06:25.387" v="106" actId="1076"/>
        <pc:sldMkLst>
          <pc:docMk/>
          <pc:sldMk cId="3186304636" sldId="267"/>
        </pc:sldMkLst>
        <pc:spChg chg="mod">
          <ac:chgData name="Guest User" userId="" providerId="Windows Live" clId="Web-{FEEDF22F-1958-46AA-B10E-0DF3D6EBFF77}" dt="2022-05-03T22:06:25.387" v="106" actId="1076"/>
          <ac:spMkLst>
            <pc:docMk/>
            <pc:sldMk cId="3186304636" sldId="267"/>
            <ac:spMk id="4" creationId="{AFE73EA1-3ABD-4B4E-B96E-BD8C8E734277}"/>
          </ac:spMkLst>
        </pc:spChg>
      </pc:sldChg>
      <pc:sldChg chg="modSp">
        <pc:chgData name="Guest User" userId="" providerId="Windows Live" clId="Web-{FEEDF22F-1958-46AA-B10E-0DF3D6EBFF77}" dt="2022-05-03T21:55:09.013" v="56" actId="1076"/>
        <pc:sldMkLst>
          <pc:docMk/>
          <pc:sldMk cId="4117018323" sldId="287"/>
        </pc:sldMkLst>
        <pc:spChg chg="mod">
          <ac:chgData name="Guest User" userId="" providerId="Windows Live" clId="Web-{FEEDF22F-1958-46AA-B10E-0DF3D6EBFF77}" dt="2022-05-03T21:50:15.819" v="2" actId="20577"/>
          <ac:spMkLst>
            <pc:docMk/>
            <pc:sldMk cId="4117018323" sldId="287"/>
            <ac:spMk id="3" creationId="{EF941386-589B-5A3F-1DFF-232EC9C42670}"/>
          </ac:spMkLst>
        </pc:spChg>
        <pc:spChg chg="mod">
          <ac:chgData name="Guest User" userId="" providerId="Windows Live" clId="Web-{FEEDF22F-1958-46AA-B10E-0DF3D6EBFF77}" dt="2022-05-03T21:55:09.013" v="56" actId="1076"/>
          <ac:spMkLst>
            <pc:docMk/>
            <pc:sldMk cId="4117018323" sldId="287"/>
            <ac:spMk id="4" creationId="{0F1C71B8-7996-4983-B57E-0D17CF300878}"/>
          </ac:spMkLst>
        </pc:spChg>
      </pc:sldChg>
      <pc:sldChg chg="modSp">
        <pc:chgData name="Guest User" userId="" providerId="Windows Live" clId="Web-{FEEDF22F-1958-46AA-B10E-0DF3D6EBFF77}" dt="2022-05-03T22:05:44.105" v="94" actId="20577"/>
        <pc:sldMkLst>
          <pc:docMk/>
          <pc:sldMk cId="2808455430" sldId="288"/>
        </pc:sldMkLst>
        <pc:spChg chg="mod">
          <ac:chgData name="Guest User" userId="" providerId="Windows Live" clId="Web-{FEEDF22F-1958-46AA-B10E-0DF3D6EBFF77}" dt="2022-05-03T22:05:44.105" v="94" actId="20577"/>
          <ac:spMkLst>
            <pc:docMk/>
            <pc:sldMk cId="2808455430" sldId="288"/>
            <ac:spMk id="6" creationId="{A53071E5-217A-872E-3F63-C715C28D0FA4}"/>
          </ac:spMkLst>
        </pc:spChg>
        <pc:picChg chg="mod">
          <ac:chgData name="Guest User" userId="" providerId="Windows Live" clId="Web-{FEEDF22F-1958-46AA-B10E-0DF3D6EBFF77}" dt="2022-05-03T22:00:21.770" v="64" actId="1076"/>
          <ac:picMkLst>
            <pc:docMk/>
            <pc:sldMk cId="2808455430" sldId="288"/>
            <ac:picMk id="2" creationId="{4E42AAA4-1BBC-1C96-7A6E-104D98379E86}"/>
          </ac:picMkLst>
        </pc:picChg>
      </pc:sldChg>
      <pc:sldChg chg="delSp modSp">
        <pc:chgData name="Guest User" userId="" providerId="Windows Live" clId="Web-{FEEDF22F-1958-46AA-B10E-0DF3D6EBFF77}" dt="2022-05-03T22:06:04.637" v="99" actId="20577"/>
        <pc:sldMkLst>
          <pc:docMk/>
          <pc:sldMk cId="18674941" sldId="289"/>
        </pc:sldMkLst>
        <pc:spChg chg="del">
          <ac:chgData name="Guest User" userId="" providerId="Windows Live" clId="Web-{FEEDF22F-1958-46AA-B10E-0DF3D6EBFF77}" dt="2022-05-03T21:53:06.057" v="53"/>
          <ac:spMkLst>
            <pc:docMk/>
            <pc:sldMk cId="18674941" sldId="289"/>
            <ac:spMk id="2" creationId="{64AB6294-BFDE-0D5C-AF00-6A042CA99F82}"/>
          </ac:spMkLst>
        </pc:spChg>
        <pc:spChg chg="mod">
          <ac:chgData name="Guest User" userId="" providerId="Windows Live" clId="Web-{FEEDF22F-1958-46AA-B10E-0DF3D6EBFF77}" dt="2022-05-03T22:06:04.637" v="99" actId="20577"/>
          <ac:spMkLst>
            <pc:docMk/>
            <pc:sldMk cId="18674941" sldId="289"/>
            <ac:spMk id="4" creationId="{27054914-EFA9-7128-43C3-65806DCB63B2}"/>
          </ac:spMkLst>
        </pc:spChg>
        <pc:spChg chg="mod">
          <ac:chgData name="Guest User" userId="" providerId="Windows Live" clId="Web-{FEEDF22F-1958-46AA-B10E-0DF3D6EBFF77}" dt="2022-05-03T21:51:49.836" v="25" actId="1076"/>
          <ac:spMkLst>
            <pc:docMk/>
            <pc:sldMk cId="18674941" sldId="289"/>
            <ac:spMk id="8" creationId="{CE800082-ECBB-3678-9EBF-8D8293F2503D}"/>
          </ac:spMkLst>
        </pc:spChg>
        <pc:picChg chg="mod">
          <ac:chgData name="Guest User" userId="" providerId="Windows Live" clId="Web-{FEEDF22F-1958-46AA-B10E-0DF3D6EBFF77}" dt="2022-05-03T21:53:27.057" v="55" actId="1076"/>
          <ac:picMkLst>
            <pc:docMk/>
            <pc:sldMk cId="18674941" sldId="289"/>
            <ac:picMk id="5" creationId="{B2E2665F-C8DF-D520-CB53-D72AEA9DBC7A}"/>
          </ac:picMkLst>
        </pc:picChg>
      </pc:sldChg>
      <pc:sldChg chg="modSp">
        <pc:chgData name="Guest User" userId="" providerId="Windows Live" clId="Web-{FEEDF22F-1958-46AA-B10E-0DF3D6EBFF77}" dt="2022-05-03T22:07:57.503" v="113"/>
        <pc:sldMkLst>
          <pc:docMk/>
          <pc:sldMk cId="2744086834" sldId="293"/>
        </pc:sldMkLst>
        <pc:graphicFrameChg chg="mod modGraphic">
          <ac:chgData name="Guest User" userId="" providerId="Windows Live" clId="Web-{FEEDF22F-1958-46AA-B10E-0DF3D6EBFF77}" dt="2022-05-03T22:07:57.503" v="113"/>
          <ac:graphicFrameMkLst>
            <pc:docMk/>
            <pc:sldMk cId="2744086834" sldId="293"/>
            <ac:graphicFrameMk id="3" creationId="{402D5270-3E8B-E6A4-5E6E-8312A3E2FC35}"/>
          </ac:graphicFrameMkLst>
        </pc:graphicFrameChg>
      </pc:sldChg>
    </pc:docChg>
  </pc:docChgLst>
  <pc:docChgLst>
    <pc:chgData name="Guest User" providerId="Windows Live" clId="Web-{D81B648C-CE4E-4928-A8E5-ACD02A8B19D8}"/>
    <pc:docChg chg="modSld">
      <pc:chgData name="Guest User" userId="" providerId="Windows Live" clId="Web-{D81B648C-CE4E-4928-A8E5-ACD02A8B19D8}" dt="2022-05-03T09:41:56.106" v="21" actId="1076"/>
      <pc:docMkLst>
        <pc:docMk/>
      </pc:docMkLst>
      <pc:sldChg chg="modSp">
        <pc:chgData name="Guest User" userId="" providerId="Windows Live" clId="Web-{D81B648C-CE4E-4928-A8E5-ACD02A8B19D8}" dt="2022-05-03T09:35:49.644" v="14" actId="14100"/>
        <pc:sldMkLst>
          <pc:docMk/>
          <pc:sldMk cId="3936394363" sldId="260"/>
        </pc:sldMkLst>
        <pc:picChg chg="mod">
          <ac:chgData name="Guest User" userId="" providerId="Windows Live" clId="Web-{D81B648C-CE4E-4928-A8E5-ACD02A8B19D8}" dt="2022-05-03T09:35:49.644" v="14" actId="14100"/>
          <ac:picMkLst>
            <pc:docMk/>
            <pc:sldMk cId="3936394363" sldId="260"/>
            <ac:picMk id="9" creationId="{8D21237A-8FF3-F3B0-6FD4-815E240154C9}"/>
          </ac:picMkLst>
        </pc:picChg>
      </pc:sldChg>
      <pc:sldChg chg="addSp modSp">
        <pc:chgData name="Guest User" userId="" providerId="Windows Live" clId="Web-{D81B648C-CE4E-4928-A8E5-ACD02A8B19D8}" dt="2022-05-03T09:38:42.789" v="15" actId="1076"/>
        <pc:sldMkLst>
          <pc:docMk/>
          <pc:sldMk cId="2808455430" sldId="288"/>
        </pc:sldMkLst>
        <pc:spChg chg="mod">
          <ac:chgData name="Guest User" userId="" providerId="Windows Live" clId="Web-{D81B648C-CE4E-4928-A8E5-ACD02A8B19D8}" dt="2022-05-03T09:38:42.789" v="15" actId="1076"/>
          <ac:spMkLst>
            <pc:docMk/>
            <pc:sldMk cId="2808455430" sldId="288"/>
            <ac:spMk id="6" creationId="{A53071E5-217A-872E-3F63-C715C28D0FA4}"/>
          </ac:spMkLst>
        </pc:spChg>
        <pc:picChg chg="add mod">
          <ac:chgData name="Guest User" userId="" providerId="Windows Live" clId="Web-{D81B648C-CE4E-4928-A8E5-ACD02A8B19D8}" dt="2022-05-03T09:34:25.892" v="11" actId="1076"/>
          <ac:picMkLst>
            <pc:docMk/>
            <pc:sldMk cId="2808455430" sldId="288"/>
            <ac:picMk id="2" creationId="{4E42AAA4-1BBC-1C96-7A6E-104D98379E86}"/>
          </ac:picMkLst>
        </pc:picChg>
        <pc:picChg chg="mod">
          <ac:chgData name="Guest User" userId="" providerId="Windows Live" clId="Web-{D81B648C-CE4E-4928-A8E5-ACD02A8B19D8}" dt="2022-05-03T09:34:18.752" v="9" actId="1076"/>
          <ac:picMkLst>
            <pc:docMk/>
            <pc:sldMk cId="2808455430" sldId="288"/>
            <ac:picMk id="7" creationId="{A4D08804-A3EB-8E58-3907-AD6BA79EC83D}"/>
          </ac:picMkLst>
        </pc:picChg>
      </pc:sldChg>
      <pc:sldChg chg="modSp">
        <pc:chgData name="Guest User" userId="" providerId="Windows Live" clId="Web-{D81B648C-CE4E-4928-A8E5-ACD02A8B19D8}" dt="2022-05-03T09:41:56.106" v="21" actId="1076"/>
        <pc:sldMkLst>
          <pc:docMk/>
          <pc:sldMk cId="18674941" sldId="289"/>
        </pc:sldMkLst>
        <pc:spChg chg="mod">
          <ac:chgData name="Guest User" userId="" providerId="Windows Live" clId="Web-{D81B648C-CE4E-4928-A8E5-ACD02A8B19D8}" dt="2022-05-03T09:41:56.106" v="21" actId="1076"/>
          <ac:spMkLst>
            <pc:docMk/>
            <pc:sldMk cId="18674941" sldId="289"/>
            <ac:spMk id="4" creationId="{27054914-EFA9-7128-43C3-65806DCB63B2}"/>
          </ac:spMkLst>
        </pc:spChg>
        <pc:picChg chg="mod">
          <ac:chgData name="Guest User" userId="" providerId="Windows Live" clId="Web-{D81B648C-CE4E-4928-A8E5-ACD02A8B19D8}" dt="2022-05-03T09:34:36.455" v="12" actId="1076"/>
          <ac:picMkLst>
            <pc:docMk/>
            <pc:sldMk cId="18674941" sldId="289"/>
            <ac:picMk id="5" creationId="{B2E2665F-C8DF-D520-CB53-D72AEA9DBC7A}"/>
          </ac:picMkLst>
        </pc:picChg>
      </pc:sldChg>
    </pc:docChg>
  </pc:docChgLst>
  <pc:docChgLst>
    <pc:chgData name="mohit kumar" userId="df7f968f82ca78f3" providerId="LiveId" clId="{63601BA6-3564-42F2-BD14-A08DD285363E}"/>
    <pc:docChg chg="undo redo custSel addSld delSld modSld sldOrd">
      <pc:chgData name="mohit kumar" userId="df7f968f82ca78f3" providerId="LiveId" clId="{63601BA6-3564-42F2-BD14-A08DD285363E}" dt="2022-05-04T08:43:35.156" v="1525" actId="20577"/>
      <pc:docMkLst>
        <pc:docMk/>
      </pc:docMkLst>
      <pc:sldChg chg="modSp mod modAnim">
        <pc:chgData name="mohit kumar" userId="df7f968f82ca78f3" providerId="LiveId" clId="{63601BA6-3564-42F2-BD14-A08DD285363E}" dt="2022-05-04T08:24:48.009" v="1145" actId="20577"/>
        <pc:sldMkLst>
          <pc:docMk/>
          <pc:sldMk cId="0" sldId="256"/>
        </pc:sldMkLst>
        <pc:spChg chg="mod">
          <ac:chgData name="mohit kumar" userId="df7f968f82ca78f3" providerId="LiveId" clId="{63601BA6-3564-42F2-BD14-A08DD285363E}" dt="2022-05-04T08:24:48.009" v="1145" actId="20577"/>
          <ac:spMkLst>
            <pc:docMk/>
            <pc:sldMk cId="0" sldId="256"/>
            <ac:spMk id="5" creationId="{00000000-0000-0000-0000-000000000000}"/>
          </ac:spMkLst>
        </pc:spChg>
        <pc:spChg chg="mod">
          <ac:chgData name="mohit kumar" userId="df7f968f82ca78f3" providerId="LiveId" clId="{63601BA6-3564-42F2-BD14-A08DD285363E}" dt="2022-05-03T10:11:13.632" v="8" actId="20577"/>
          <ac:spMkLst>
            <pc:docMk/>
            <pc:sldMk cId="0" sldId="256"/>
            <ac:spMk id="2051" creationId="{00000000-0000-0000-0000-000000000000}"/>
          </ac:spMkLst>
        </pc:spChg>
      </pc:sldChg>
      <pc:sldChg chg="modSp mod">
        <pc:chgData name="mohit kumar" userId="df7f968f82ca78f3" providerId="LiveId" clId="{63601BA6-3564-42F2-BD14-A08DD285363E}" dt="2022-05-04T08:38:29.469" v="1269" actId="20577"/>
        <pc:sldMkLst>
          <pc:docMk/>
          <pc:sldMk cId="0" sldId="257"/>
        </pc:sldMkLst>
        <pc:spChg chg="mod">
          <ac:chgData name="mohit kumar" userId="df7f968f82ca78f3" providerId="LiveId" clId="{63601BA6-3564-42F2-BD14-A08DD285363E}" dt="2022-05-04T08:38:29.469" v="1269" actId="20577"/>
          <ac:spMkLst>
            <pc:docMk/>
            <pc:sldMk cId="0" sldId="257"/>
            <ac:spMk id="3076" creationId="{00000000-0000-0000-0000-000000000000}"/>
          </ac:spMkLst>
        </pc:spChg>
      </pc:sldChg>
      <pc:sldChg chg="modSp mod">
        <pc:chgData name="mohit kumar" userId="df7f968f82ca78f3" providerId="LiveId" clId="{63601BA6-3564-42F2-BD14-A08DD285363E}" dt="2022-05-03T12:17:49.834" v="224" actId="20577"/>
        <pc:sldMkLst>
          <pc:docMk/>
          <pc:sldMk cId="1666848623" sldId="258"/>
        </pc:sldMkLst>
        <pc:spChg chg="mod">
          <ac:chgData name="mohit kumar" userId="df7f968f82ca78f3" providerId="LiveId" clId="{63601BA6-3564-42F2-BD14-A08DD285363E}" dt="2022-05-03T12:17:49.834" v="224" actId="20577"/>
          <ac:spMkLst>
            <pc:docMk/>
            <pc:sldMk cId="1666848623" sldId="258"/>
            <ac:spMk id="3" creationId="{E37F56D1-2009-4A43-90ED-AD793ED10BF6}"/>
          </ac:spMkLst>
        </pc:spChg>
      </pc:sldChg>
      <pc:sldChg chg="modSp mod">
        <pc:chgData name="mohit kumar" userId="df7f968f82ca78f3" providerId="LiveId" clId="{63601BA6-3564-42F2-BD14-A08DD285363E}" dt="2022-05-04T07:07:46.349" v="1052" actId="123"/>
        <pc:sldMkLst>
          <pc:docMk/>
          <pc:sldMk cId="3936394363" sldId="260"/>
        </pc:sldMkLst>
        <pc:spChg chg="mod">
          <ac:chgData name="mohit kumar" userId="df7f968f82ca78f3" providerId="LiveId" clId="{63601BA6-3564-42F2-BD14-A08DD285363E}" dt="2022-05-04T07:07:46.349" v="1052" actId="123"/>
          <ac:spMkLst>
            <pc:docMk/>
            <pc:sldMk cId="3936394363" sldId="260"/>
            <ac:spMk id="5" creationId="{85AF2FB1-C43B-4C5F-8A52-7D448031565C}"/>
          </ac:spMkLst>
        </pc:spChg>
        <pc:picChg chg="mod">
          <ac:chgData name="mohit kumar" userId="df7f968f82ca78f3" providerId="LiveId" clId="{63601BA6-3564-42F2-BD14-A08DD285363E}" dt="2022-05-03T10:28:32.965" v="14" actId="14861"/>
          <ac:picMkLst>
            <pc:docMk/>
            <pc:sldMk cId="3936394363" sldId="260"/>
            <ac:picMk id="2" creationId="{77EE0DAE-A219-08A7-C96B-23183777607D}"/>
          </ac:picMkLst>
        </pc:picChg>
        <pc:cxnChg chg="mod">
          <ac:chgData name="mohit kumar" userId="df7f968f82ca78f3" providerId="LiveId" clId="{63601BA6-3564-42F2-BD14-A08DD285363E}" dt="2022-05-03T10:27:59.690" v="12" actId="1076"/>
          <ac:cxnSpMkLst>
            <pc:docMk/>
            <pc:sldMk cId="3936394363" sldId="260"/>
            <ac:cxnSpMk id="7" creationId="{77DC0AA9-59C2-FD86-25A6-7F6DF64B6E7F}"/>
          </ac:cxnSpMkLst>
        </pc:cxnChg>
      </pc:sldChg>
      <pc:sldChg chg="setBg">
        <pc:chgData name="mohit kumar" userId="df7f968f82ca78f3" providerId="LiveId" clId="{63601BA6-3564-42F2-BD14-A08DD285363E}" dt="2022-05-04T07:05:23.639" v="1047"/>
        <pc:sldMkLst>
          <pc:docMk/>
          <pc:sldMk cId="1227231044" sldId="262"/>
        </pc:sldMkLst>
      </pc:sldChg>
      <pc:sldChg chg="ord">
        <pc:chgData name="mohit kumar" userId="df7f968f82ca78f3" providerId="LiveId" clId="{63601BA6-3564-42F2-BD14-A08DD285363E}" dt="2022-05-03T15:56:51.888" v="269"/>
        <pc:sldMkLst>
          <pc:docMk/>
          <pc:sldMk cId="4030254583" sldId="266"/>
        </pc:sldMkLst>
      </pc:sldChg>
      <pc:sldChg chg="modSp mod">
        <pc:chgData name="mohit kumar" userId="df7f968f82ca78f3" providerId="LiveId" clId="{63601BA6-3564-42F2-BD14-A08DD285363E}" dt="2022-05-03T15:46:20.579" v="267" actId="20577"/>
        <pc:sldMkLst>
          <pc:docMk/>
          <pc:sldMk cId="3186304636" sldId="267"/>
        </pc:sldMkLst>
        <pc:spChg chg="mod">
          <ac:chgData name="mohit kumar" userId="df7f968f82ca78f3" providerId="LiveId" clId="{63601BA6-3564-42F2-BD14-A08DD285363E}" dt="2022-05-03T15:46:20.579" v="267" actId="20577"/>
          <ac:spMkLst>
            <pc:docMk/>
            <pc:sldMk cId="3186304636" sldId="267"/>
            <ac:spMk id="4" creationId="{AFE73EA1-3ABD-4B4E-B96E-BD8C8E734277}"/>
          </ac:spMkLst>
        </pc:spChg>
      </pc:sldChg>
      <pc:sldChg chg="addSp delSp modSp mod">
        <pc:chgData name="mohit kumar" userId="df7f968f82ca78f3" providerId="LiveId" clId="{63601BA6-3564-42F2-BD14-A08DD285363E}" dt="2022-05-04T08:23:51.928" v="1143" actId="1038"/>
        <pc:sldMkLst>
          <pc:docMk/>
          <pc:sldMk cId="1083378782" sldId="268"/>
        </pc:sldMkLst>
        <pc:picChg chg="add del mod modCrop">
          <ac:chgData name="mohit kumar" userId="df7f968f82ca78f3" providerId="LiveId" clId="{63601BA6-3564-42F2-BD14-A08DD285363E}" dt="2022-05-04T08:23:18.994" v="1133" actId="478"/>
          <ac:picMkLst>
            <pc:docMk/>
            <pc:sldMk cId="1083378782" sldId="268"/>
            <ac:picMk id="4" creationId="{C7163974-A5CE-7092-B86E-8B788ACCAB43}"/>
          </ac:picMkLst>
        </pc:picChg>
        <pc:picChg chg="add mod modCrop">
          <ac:chgData name="mohit kumar" userId="df7f968f82ca78f3" providerId="LiveId" clId="{63601BA6-3564-42F2-BD14-A08DD285363E}" dt="2022-05-04T08:20:33.630" v="1132" actId="18131"/>
          <ac:picMkLst>
            <pc:docMk/>
            <pc:sldMk cId="1083378782" sldId="268"/>
            <ac:picMk id="6" creationId="{BF605D50-E9D5-FE85-FC8C-16EE583AE8B7}"/>
          </ac:picMkLst>
        </pc:picChg>
        <pc:picChg chg="add mod modCrop">
          <ac:chgData name="mohit kumar" userId="df7f968f82ca78f3" providerId="LiveId" clId="{63601BA6-3564-42F2-BD14-A08DD285363E}" dt="2022-05-04T08:20:15.734" v="1117" actId="732"/>
          <ac:picMkLst>
            <pc:docMk/>
            <pc:sldMk cId="1083378782" sldId="268"/>
            <ac:picMk id="7" creationId="{2F8CDD15-F57B-3EE4-C5B7-0CA2D162C1CC}"/>
          </ac:picMkLst>
        </pc:picChg>
        <pc:picChg chg="add mod modCrop">
          <ac:chgData name="mohit kumar" userId="df7f968f82ca78f3" providerId="LiveId" clId="{63601BA6-3564-42F2-BD14-A08DD285363E}" dt="2022-05-04T08:23:51.928" v="1143" actId="1038"/>
          <ac:picMkLst>
            <pc:docMk/>
            <pc:sldMk cId="1083378782" sldId="268"/>
            <ac:picMk id="9" creationId="{3D4B597C-C87F-A943-AD61-D5B9B62B8A4B}"/>
          </ac:picMkLst>
        </pc:picChg>
      </pc:sldChg>
      <pc:sldChg chg="modSp mod">
        <pc:chgData name="mohit kumar" userId="df7f968f82ca78f3" providerId="LiveId" clId="{63601BA6-3564-42F2-BD14-A08DD285363E}" dt="2022-05-04T08:43:35.156" v="1525" actId="20577"/>
        <pc:sldMkLst>
          <pc:docMk/>
          <pc:sldMk cId="4255390727" sldId="270"/>
        </pc:sldMkLst>
        <pc:spChg chg="mod">
          <ac:chgData name="mohit kumar" userId="df7f968f82ca78f3" providerId="LiveId" clId="{63601BA6-3564-42F2-BD14-A08DD285363E}" dt="2022-05-04T08:43:35.156" v="1525" actId="20577"/>
          <ac:spMkLst>
            <pc:docMk/>
            <pc:sldMk cId="4255390727" sldId="270"/>
            <ac:spMk id="4" creationId="{0203FAB2-8FAC-400F-AEF9-EC875C4E1077}"/>
          </ac:spMkLst>
        </pc:spChg>
      </pc:sldChg>
      <pc:sldChg chg="addSp delSp modSp mod">
        <pc:chgData name="mohit kumar" userId="df7f968f82ca78f3" providerId="LiveId" clId="{63601BA6-3564-42F2-BD14-A08DD285363E}" dt="2022-05-04T06:51:29.032" v="717" actId="1076"/>
        <pc:sldMkLst>
          <pc:docMk/>
          <pc:sldMk cId="2729468366" sldId="282"/>
        </pc:sldMkLst>
        <pc:spChg chg="mod">
          <ac:chgData name="mohit kumar" userId="df7f968f82ca78f3" providerId="LiveId" clId="{63601BA6-3564-42F2-BD14-A08DD285363E}" dt="2022-05-03T11:08:36.251" v="162" actId="403"/>
          <ac:spMkLst>
            <pc:docMk/>
            <pc:sldMk cId="2729468366" sldId="282"/>
            <ac:spMk id="6" creationId="{EB493209-5EA3-A203-DFDF-53713C0C3C97}"/>
          </ac:spMkLst>
        </pc:spChg>
        <pc:spChg chg="mod">
          <ac:chgData name="mohit kumar" userId="df7f968f82ca78f3" providerId="LiveId" clId="{63601BA6-3564-42F2-BD14-A08DD285363E}" dt="2022-05-03T11:00:11.174" v="53" actId="1076"/>
          <ac:spMkLst>
            <pc:docMk/>
            <pc:sldMk cId="2729468366" sldId="282"/>
            <ac:spMk id="7" creationId="{414411B7-B93B-4187-98E6-F2C249FE1FBB}"/>
          </ac:spMkLst>
        </pc:spChg>
        <pc:spChg chg="mod">
          <ac:chgData name="mohit kumar" userId="df7f968f82ca78f3" providerId="LiveId" clId="{63601BA6-3564-42F2-BD14-A08DD285363E}" dt="2022-05-03T11:00:24.816" v="59" actId="1076"/>
          <ac:spMkLst>
            <pc:docMk/>
            <pc:sldMk cId="2729468366" sldId="282"/>
            <ac:spMk id="8" creationId="{63E821F4-3246-4788-9CE4-E420C5816887}"/>
          </ac:spMkLst>
        </pc:spChg>
        <pc:spChg chg="mod">
          <ac:chgData name="mohit kumar" userId="df7f968f82ca78f3" providerId="LiveId" clId="{63601BA6-3564-42F2-BD14-A08DD285363E}" dt="2022-05-03T10:58:49.335" v="27" actId="1076"/>
          <ac:spMkLst>
            <pc:docMk/>
            <pc:sldMk cId="2729468366" sldId="282"/>
            <ac:spMk id="9" creationId="{926C1A3E-8631-4BEB-BE53-6993561C5ACC}"/>
          </ac:spMkLst>
        </pc:spChg>
        <pc:spChg chg="mod">
          <ac:chgData name="mohit kumar" userId="df7f968f82ca78f3" providerId="LiveId" clId="{63601BA6-3564-42F2-BD14-A08DD285363E}" dt="2022-05-03T11:00:41.396" v="65" actId="1076"/>
          <ac:spMkLst>
            <pc:docMk/>
            <pc:sldMk cId="2729468366" sldId="282"/>
            <ac:spMk id="10" creationId="{0F6D969B-0E68-4C89-9BB0-D75E3FF487DF}"/>
          </ac:spMkLst>
        </pc:spChg>
        <pc:spChg chg="mod">
          <ac:chgData name="mohit kumar" userId="df7f968f82ca78f3" providerId="LiveId" clId="{63601BA6-3564-42F2-BD14-A08DD285363E}" dt="2022-05-03T11:00:16.238" v="55" actId="1076"/>
          <ac:spMkLst>
            <pc:docMk/>
            <pc:sldMk cId="2729468366" sldId="282"/>
            <ac:spMk id="24" creationId="{30765E04-1434-42B1-9AB5-289B652051FD}"/>
          </ac:spMkLst>
        </pc:spChg>
        <pc:spChg chg="mod">
          <ac:chgData name="mohit kumar" userId="df7f968f82ca78f3" providerId="LiveId" clId="{63601BA6-3564-42F2-BD14-A08DD285363E}" dt="2022-05-03T11:00:45.924" v="67" actId="1076"/>
          <ac:spMkLst>
            <pc:docMk/>
            <pc:sldMk cId="2729468366" sldId="282"/>
            <ac:spMk id="25" creationId="{7EE13E8F-7740-4B60-A25C-65492720F7D9}"/>
          </ac:spMkLst>
        </pc:spChg>
        <pc:spChg chg="mod">
          <ac:chgData name="mohit kumar" userId="df7f968f82ca78f3" providerId="LiveId" clId="{63601BA6-3564-42F2-BD14-A08DD285363E}" dt="2022-05-03T11:01:28.120" v="89" actId="1076"/>
          <ac:spMkLst>
            <pc:docMk/>
            <pc:sldMk cId="2729468366" sldId="282"/>
            <ac:spMk id="26" creationId="{0E97EAE6-EDE6-4229-A72F-23381882A808}"/>
          </ac:spMkLst>
        </pc:spChg>
        <pc:spChg chg="mod">
          <ac:chgData name="mohit kumar" userId="df7f968f82ca78f3" providerId="LiveId" clId="{63601BA6-3564-42F2-BD14-A08DD285363E}" dt="2022-05-03T11:00:01.964" v="49" actId="1076"/>
          <ac:spMkLst>
            <pc:docMk/>
            <pc:sldMk cId="2729468366" sldId="282"/>
            <ac:spMk id="27" creationId="{A6B6A167-B485-4EAF-A214-7A617D45C8B7}"/>
          </ac:spMkLst>
        </pc:spChg>
        <pc:spChg chg="add mod">
          <ac:chgData name="mohit kumar" userId="df7f968f82ca78f3" providerId="LiveId" clId="{63601BA6-3564-42F2-BD14-A08DD285363E}" dt="2022-05-03T11:02:22.225" v="128" actId="1076"/>
          <ac:spMkLst>
            <pc:docMk/>
            <pc:sldMk cId="2729468366" sldId="282"/>
            <ac:spMk id="36" creationId="{92E5C12B-C136-1477-2FB3-E3363B7C16D2}"/>
          </ac:spMkLst>
        </pc:spChg>
        <pc:spChg chg="mod">
          <ac:chgData name="mohit kumar" userId="df7f968f82ca78f3" providerId="LiveId" clId="{63601BA6-3564-42F2-BD14-A08DD285363E}" dt="2022-05-04T06:51:29.032" v="717" actId="1076"/>
          <ac:spMkLst>
            <pc:docMk/>
            <pc:sldMk cId="2729468366" sldId="282"/>
            <ac:spMk id="39" creationId="{0731A977-B630-3744-5CB8-7A6A506E88BB}"/>
          </ac:spMkLst>
        </pc:spChg>
        <pc:spChg chg="add mod">
          <ac:chgData name="mohit kumar" userId="df7f968f82ca78f3" providerId="LiveId" clId="{63601BA6-3564-42F2-BD14-A08DD285363E}" dt="2022-05-03T11:02:05.185" v="121" actId="1076"/>
          <ac:spMkLst>
            <pc:docMk/>
            <pc:sldMk cId="2729468366" sldId="282"/>
            <ac:spMk id="54" creationId="{4EAF85B0-F532-6C97-A68F-C7B66F328FB5}"/>
          </ac:spMkLst>
        </pc:spChg>
        <pc:cxnChg chg="mod">
          <ac:chgData name="mohit kumar" userId="df7f968f82ca78f3" providerId="LiveId" clId="{63601BA6-3564-42F2-BD14-A08DD285363E}" dt="2022-05-03T11:27:36.332" v="170" actId="1035"/>
          <ac:cxnSpMkLst>
            <pc:docMk/>
            <pc:sldMk cId="2729468366" sldId="282"/>
            <ac:cxnSpMk id="13" creationId="{F45C499B-6BC5-4DEC-BEEB-3C243E32B409}"/>
          </ac:cxnSpMkLst>
        </pc:cxnChg>
        <pc:cxnChg chg="mod">
          <ac:chgData name="mohit kumar" userId="df7f968f82ca78f3" providerId="LiveId" clId="{63601BA6-3564-42F2-BD14-A08DD285363E}" dt="2022-05-03T11:00:36.871" v="63" actId="14100"/>
          <ac:cxnSpMkLst>
            <pc:docMk/>
            <pc:sldMk cId="2729468366" sldId="282"/>
            <ac:cxnSpMk id="14" creationId="{E5131C3D-7E3D-46B7-8A76-61EBB5D4FC86}"/>
          </ac:cxnSpMkLst>
        </pc:cxnChg>
        <pc:cxnChg chg="mod">
          <ac:chgData name="mohit kumar" userId="df7f968f82ca78f3" providerId="LiveId" clId="{63601BA6-3564-42F2-BD14-A08DD285363E}" dt="2022-05-03T11:01:50.173" v="113" actId="1076"/>
          <ac:cxnSpMkLst>
            <pc:docMk/>
            <pc:sldMk cId="2729468366" sldId="282"/>
            <ac:cxnSpMk id="15" creationId="{C2422999-9110-48CC-BE78-8F0BEFC111B6}"/>
          </ac:cxnSpMkLst>
        </pc:cxnChg>
        <pc:cxnChg chg="add mod">
          <ac:chgData name="mohit kumar" userId="df7f968f82ca78f3" providerId="LiveId" clId="{63601BA6-3564-42F2-BD14-A08DD285363E}" dt="2022-05-03T11:03:05.895" v="148" actId="14100"/>
          <ac:cxnSpMkLst>
            <pc:docMk/>
            <pc:sldMk cId="2729468366" sldId="282"/>
            <ac:cxnSpMk id="57" creationId="{6B66000E-D25F-4E61-5478-3195FA912800}"/>
          </ac:cxnSpMkLst>
        </pc:cxnChg>
        <pc:cxnChg chg="add mod">
          <ac:chgData name="mohit kumar" userId="df7f968f82ca78f3" providerId="LiveId" clId="{63601BA6-3564-42F2-BD14-A08DD285363E}" dt="2022-05-03T11:02:56.127" v="143" actId="14100"/>
          <ac:cxnSpMkLst>
            <pc:docMk/>
            <pc:sldMk cId="2729468366" sldId="282"/>
            <ac:cxnSpMk id="63" creationId="{0AA8D2DF-A52E-C013-04D9-4A182E680EB4}"/>
          </ac:cxnSpMkLst>
        </pc:cxnChg>
        <pc:cxnChg chg="add del mod">
          <ac:chgData name="mohit kumar" userId="df7f968f82ca78f3" providerId="LiveId" clId="{63601BA6-3564-42F2-BD14-A08DD285363E}" dt="2022-05-03T11:03:35.978" v="152" actId="478"/>
          <ac:cxnSpMkLst>
            <pc:docMk/>
            <pc:sldMk cId="2729468366" sldId="282"/>
            <ac:cxnSpMk id="66" creationId="{5A5D87BB-AB96-6E9E-781E-01318A43FB97}"/>
          </ac:cxnSpMkLst>
        </pc:cxnChg>
        <pc:cxnChg chg="mod">
          <ac:chgData name="mohit kumar" userId="df7f968f82ca78f3" providerId="LiveId" clId="{63601BA6-3564-42F2-BD14-A08DD285363E}" dt="2022-05-03T11:00:11.174" v="53" actId="1076"/>
          <ac:cxnSpMkLst>
            <pc:docMk/>
            <pc:sldMk cId="2729468366" sldId="282"/>
            <ac:cxnSpMk id="76" creationId="{60E6E345-B137-4BC9-8820-7158C7C15BBF}"/>
          </ac:cxnSpMkLst>
        </pc:cxnChg>
      </pc:sldChg>
      <pc:sldChg chg="addSp modSp mod modAnim">
        <pc:chgData name="mohit kumar" userId="df7f968f82ca78f3" providerId="LiveId" clId="{63601BA6-3564-42F2-BD14-A08DD285363E}" dt="2022-05-04T08:14:52.829" v="1100" actId="1076"/>
        <pc:sldMkLst>
          <pc:docMk/>
          <pc:sldMk cId="4073835303" sldId="284"/>
        </pc:sldMkLst>
        <pc:spChg chg="mod">
          <ac:chgData name="mohit kumar" userId="df7f968f82ca78f3" providerId="LiveId" clId="{63601BA6-3564-42F2-BD14-A08DD285363E}" dt="2022-05-04T08:14:01.195" v="1086" actId="1076"/>
          <ac:spMkLst>
            <pc:docMk/>
            <pc:sldMk cId="4073835303" sldId="284"/>
            <ac:spMk id="3" creationId="{CEDAE6A0-EE14-4B64-9656-BB61692BBDE3}"/>
          </ac:spMkLst>
        </pc:spChg>
        <pc:picChg chg="add mod modCrop">
          <ac:chgData name="mohit kumar" userId="df7f968f82ca78f3" providerId="LiveId" clId="{63601BA6-3564-42F2-BD14-A08DD285363E}" dt="2022-05-04T08:14:52.829" v="1100" actId="1076"/>
          <ac:picMkLst>
            <pc:docMk/>
            <pc:sldMk cId="4073835303" sldId="284"/>
            <ac:picMk id="2" creationId="{4BA62D29-8437-ADC3-466D-AD019A769B5D}"/>
          </ac:picMkLst>
        </pc:picChg>
        <pc:picChg chg="add mod">
          <ac:chgData name="mohit kumar" userId="df7f968f82ca78f3" providerId="LiveId" clId="{63601BA6-3564-42F2-BD14-A08DD285363E}" dt="2022-05-04T08:14:51.446" v="1099" actId="14100"/>
          <ac:picMkLst>
            <pc:docMk/>
            <pc:sldMk cId="4073835303" sldId="284"/>
            <ac:picMk id="4" creationId="{C0365D37-0BDA-DB0E-4C44-C872AAEBE739}"/>
          </ac:picMkLst>
        </pc:picChg>
      </pc:sldChg>
      <pc:sldChg chg="modSp mod">
        <pc:chgData name="mohit kumar" userId="df7f968f82ca78f3" providerId="LiveId" clId="{63601BA6-3564-42F2-BD14-A08DD285363E}" dt="2022-05-04T07:37:10.113" v="1056" actId="14100"/>
        <pc:sldMkLst>
          <pc:docMk/>
          <pc:sldMk cId="4117018323" sldId="287"/>
        </pc:sldMkLst>
        <pc:spChg chg="mod">
          <ac:chgData name="mohit kumar" userId="df7f968f82ca78f3" providerId="LiveId" clId="{63601BA6-3564-42F2-BD14-A08DD285363E}" dt="2022-05-04T07:34:39.110" v="1055" actId="1076"/>
          <ac:spMkLst>
            <pc:docMk/>
            <pc:sldMk cId="4117018323" sldId="287"/>
            <ac:spMk id="3" creationId="{EF941386-589B-5A3F-1DFF-232EC9C42670}"/>
          </ac:spMkLst>
        </pc:spChg>
        <pc:spChg chg="mod">
          <ac:chgData name="mohit kumar" userId="df7f968f82ca78f3" providerId="LiveId" clId="{63601BA6-3564-42F2-BD14-A08DD285363E}" dt="2022-05-04T07:37:10.113" v="1056" actId="14100"/>
          <ac:spMkLst>
            <pc:docMk/>
            <pc:sldMk cId="4117018323" sldId="287"/>
            <ac:spMk id="15" creationId="{2FF8B89C-8893-BE83-0C13-7ADA042E1B3A}"/>
          </ac:spMkLst>
        </pc:spChg>
        <pc:spChg chg="mod">
          <ac:chgData name="mohit kumar" userId="df7f968f82ca78f3" providerId="LiveId" clId="{63601BA6-3564-42F2-BD14-A08DD285363E}" dt="2022-05-03T15:12:30.914" v="231" actId="688"/>
          <ac:spMkLst>
            <pc:docMk/>
            <pc:sldMk cId="4117018323" sldId="287"/>
            <ac:spMk id="18" creationId="{0214BAE9-2341-C330-56F1-638665B204AF}"/>
          </ac:spMkLst>
        </pc:spChg>
        <pc:spChg chg="mod">
          <ac:chgData name="mohit kumar" userId="df7f968f82ca78f3" providerId="LiveId" clId="{63601BA6-3564-42F2-BD14-A08DD285363E}" dt="2022-05-04T07:30:57.607" v="1054" actId="14100"/>
          <ac:spMkLst>
            <pc:docMk/>
            <pc:sldMk cId="4117018323" sldId="287"/>
            <ac:spMk id="21" creationId="{036F4629-293F-024D-CF2F-37181F9238F1}"/>
          </ac:spMkLst>
        </pc:spChg>
        <pc:grpChg chg="mod">
          <ac:chgData name="mohit kumar" userId="df7f968f82ca78f3" providerId="LiveId" clId="{63601BA6-3564-42F2-BD14-A08DD285363E}" dt="2022-05-03T10:22:01.911" v="9" actId="1076"/>
          <ac:grpSpMkLst>
            <pc:docMk/>
            <pc:sldMk cId="4117018323" sldId="287"/>
            <ac:grpSpMk id="13" creationId="{B487808B-59C3-50DB-8918-49BA13BE3BAF}"/>
          </ac:grpSpMkLst>
        </pc:grpChg>
        <pc:grpChg chg="mod">
          <ac:chgData name="mohit kumar" userId="df7f968f82ca78f3" providerId="LiveId" clId="{63601BA6-3564-42F2-BD14-A08DD285363E}" dt="2022-05-03T15:12:03.275" v="228" actId="1076"/>
          <ac:grpSpMkLst>
            <pc:docMk/>
            <pc:sldMk cId="4117018323" sldId="287"/>
            <ac:grpSpMk id="16" creationId="{E0A8DD13-63A8-C22E-5738-9787B38BC242}"/>
          </ac:grpSpMkLst>
        </pc:grpChg>
        <pc:grpChg chg="mod">
          <ac:chgData name="mohit kumar" userId="df7f968f82ca78f3" providerId="LiveId" clId="{63601BA6-3564-42F2-BD14-A08DD285363E}" dt="2022-05-03T15:11:51.171" v="227" actId="1076"/>
          <ac:grpSpMkLst>
            <pc:docMk/>
            <pc:sldMk cId="4117018323" sldId="287"/>
            <ac:grpSpMk id="22" creationId="{43C98DAD-AC82-2602-47BA-2AFEE3DC0567}"/>
          </ac:grpSpMkLst>
        </pc:grpChg>
      </pc:sldChg>
      <pc:sldChg chg="delSp modSp mod">
        <pc:chgData name="mohit kumar" userId="df7f968f82ca78f3" providerId="LiveId" clId="{63601BA6-3564-42F2-BD14-A08DD285363E}" dt="2022-05-04T08:03:58.424" v="1063" actId="1076"/>
        <pc:sldMkLst>
          <pc:docMk/>
          <pc:sldMk cId="2808455430" sldId="288"/>
        </pc:sldMkLst>
        <pc:picChg chg="mod">
          <ac:chgData name="mohit kumar" userId="df7f968f82ca78f3" providerId="LiveId" clId="{63601BA6-3564-42F2-BD14-A08DD285363E}" dt="2022-05-04T08:03:58.424" v="1063" actId="1076"/>
          <ac:picMkLst>
            <pc:docMk/>
            <pc:sldMk cId="2808455430" sldId="288"/>
            <ac:picMk id="2" creationId="{4E42AAA4-1BBC-1C96-7A6E-104D98379E86}"/>
          </ac:picMkLst>
        </pc:picChg>
        <pc:picChg chg="del mod">
          <ac:chgData name="mohit kumar" userId="df7f968f82ca78f3" providerId="LiveId" clId="{63601BA6-3564-42F2-BD14-A08DD285363E}" dt="2022-05-04T08:03:30.919" v="1057" actId="21"/>
          <ac:picMkLst>
            <pc:docMk/>
            <pc:sldMk cId="2808455430" sldId="288"/>
            <ac:picMk id="7" creationId="{A4D08804-A3EB-8E58-3907-AD6BA79EC83D}"/>
          </ac:picMkLst>
        </pc:picChg>
      </pc:sldChg>
      <pc:sldChg chg="addSp modSp mod setBg">
        <pc:chgData name="mohit kumar" userId="df7f968f82ca78f3" providerId="LiveId" clId="{63601BA6-3564-42F2-BD14-A08DD285363E}" dt="2022-05-04T08:06:07.080" v="1075" actId="1076"/>
        <pc:sldMkLst>
          <pc:docMk/>
          <pc:sldMk cId="18674941" sldId="289"/>
        </pc:sldMkLst>
        <pc:spChg chg="mod">
          <ac:chgData name="mohit kumar" userId="df7f968f82ca78f3" providerId="LiveId" clId="{63601BA6-3564-42F2-BD14-A08DD285363E}" dt="2022-05-04T08:04:58.165" v="1069" actId="1076"/>
          <ac:spMkLst>
            <pc:docMk/>
            <pc:sldMk cId="18674941" sldId="289"/>
            <ac:spMk id="4" creationId="{27054914-EFA9-7128-43C3-65806DCB63B2}"/>
          </ac:spMkLst>
        </pc:spChg>
        <pc:spChg chg="mod">
          <ac:chgData name="mohit kumar" userId="df7f968f82ca78f3" providerId="LiveId" clId="{63601BA6-3564-42F2-BD14-A08DD285363E}" dt="2022-05-04T08:05:09.386" v="1071" actId="14100"/>
          <ac:spMkLst>
            <pc:docMk/>
            <pc:sldMk cId="18674941" sldId="289"/>
            <ac:spMk id="8" creationId="{CE800082-ECBB-3678-9EBF-8D8293F2503D}"/>
          </ac:spMkLst>
        </pc:spChg>
        <pc:picChg chg="mod">
          <ac:chgData name="mohit kumar" userId="df7f968f82ca78f3" providerId="LiveId" clId="{63601BA6-3564-42F2-BD14-A08DD285363E}" dt="2022-05-04T08:06:07.080" v="1075" actId="1076"/>
          <ac:picMkLst>
            <pc:docMk/>
            <pc:sldMk cId="18674941" sldId="289"/>
            <ac:picMk id="5" creationId="{B2E2665F-C8DF-D520-CB53-D72AEA9DBC7A}"/>
          </ac:picMkLst>
        </pc:picChg>
        <pc:picChg chg="add mod">
          <ac:chgData name="mohit kumar" userId="df7f968f82ca78f3" providerId="LiveId" clId="{63601BA6-3564-42F2-BD14-A08DD285363E}" dt="2022-05-04T08:06:03.114" v="1074" actId="1076"/>
          <ac:picMkLst>
            <pc:docMk/>
            <pc:sldMk cId="18674941" sldId="289"/>
            <ac:picMk id="6" creationId="{72ECF68E-646D-B938-241A-D6C9C8092052}"/>
          </ac:picMkLst>
        </pc:picChg>
      </pc:sldChg>
      <pc:sldChg chg="modSp mod">
        <pc:chgData name="mohit kumar" userId="df7f968f82ca78f3" providerId="LiveId" clId="{63601BA6-3564-42F2-BD14-A08DD285363E}" dt="2022-05-03T12:02:21.160" v="217" actId="313"/>
        <pc:sldMkLst>
          <pc:docMk/>
          <pc:sldMk cId="2575592548" sldId="291"/>
        </pc:sldMkLst>
        <pc:graphicFrameChg chg="mod modGraphic">
          <ac:chgData name="mohit kumar" userId="df7f968f82ca78f3" providerId="LiveId" clId="{63601BA6-3564-42F2-BD14-A08DD285363E}" dt="2022-05-03T12:02:21.160" v="217" actId="313"/>
          <ac:graphicFrameMkLst>
            <pc:docMk/>
            <pc:sldMk cId="2575592548" sldId="291"/>
            <ac:graphicFrameMk id="3" creationId="{402D5270-3E8B-E6A4-5E6E-8312A3E2FC35}"/>
          </ac:graphicFrameMkLst>
        </pc:graphicFrameChg>
      </pc:sldChg>
      <pc:sldChg chg="modSp mod">
        <pc:chgData name="mohit kumar" userId="df7f968f82ca78f3" providerId="LiveId" clId="{63601BA6-3564-42F2-BD14-A08DD285363E}" dt="2022-05-03T12:08:12.246" v="219"/>
        <pc:sldMkLst>
          <pc:docMk/>
          <pc:sldMk cId="499540082" sldId="292"/>
        </pc:sldMkLst>
        <pc:graphicFrameChg chg="mod modGraphic">
          <ac:chgData name="mohit kumar" userId="df7f968f82ca78f3" providerId="LiveId" clId="{63601BA6-3564-42F2-BD14-A08DD285363E}" dt="2022-05-03T12:08:12.246" v="219"/>
          <ac:graphicFrameMkLst>
            <pc:docMk/>
            <pc:sldMk cId="499540082" sldId="292"/>
            <ac:graphicFrameMk id="3" creationId="{402D5270-3E8B-E6A4-5E6E-8312A3E2FC35}"/>
          </ac:graphicFrameMkLst>
        </pc:graphicFrameChg>
      </pc:sldChg>
      <pc:sldChg chg="modSp mod">
        <pc:chgData name="mohit kumar" userId="df7f968f82ca78f3" providerId="LiveId" clId="{63601BA6-3564-42F2-BD14-A08DD285363E}" dt="2022-05-03T12:09:51.509" v="222" actId="14734"/>
        <pc:sldMkLst>
          <pc:docMk/>
          <pc:sldMk cId="2744086834" sldId="293"/>
        </pc:sldMkLst>
        <pc:graphicFrameChg chg="mod modGraphic">
          <ac:chgData name="mohit kumar" userId="df7f968f82ca78f3" providerId="LiveId" clId="{63601BA6-3564-42F2-BD14-A08DD285363E}" dt="2022-05-03T12:09:51.509" v="222" actId="14734"/>
          <ac:graphicFrameMkLst>
            <pc:docMk/>
            <pc:sldMk cId="2744086834" sldId="293"/>
            <ac:graphicFrameMk id="3" creationId="{402D5270-3E8B-E6A4-5E6E-8312A3E2FC35}"/>
          </ac:graphicFrameMkLst>
        </pc:graphicFrameChg>
      </pc:sldChg>
      <pc:sldChg chg="modSp">
        <pc:chgData name="mohit kumar" userId="df7f968f82ca78f3" providerId="LiveId" clId="{63601BA6-3564-42F2-BD14-A08DD285363E}" dt="2022-05-03T11:30:56.092" v="172"/>
        <pc:sldMkLst>
          <pc:docMk/>
          <pc:sldMk cId="235278921" sldId="294"/>
        </pc:sldMkLst>
        <pc:graphicFrameChg chg="mod">
          <ac:chgData name="mohit kumar" userId="df7f968f82ca78f3" providerId="LiveId" clId="{63601BA6-3564-42F2-BD14-A08DD285363E}" dt="2022-05-03T11:30:56.092" v="172"/>
          <ac:graphicFrameMkLst>
            <pc:docMk/>
            <pc:sldMk cId="235278921" sldId="294"/>
            <ac:graphicFrameMk id="3" creationId="{402D5270-3E8B-E6A4-5E6E-8312A3E2FC35}"/>
          </ac:graphicFrameMkLst>
        </pc:graphicFrameChg>
      </pc:sldChg>
      <pc:sldChg chg="addSp modSp mod">
        <pc:chgData name="mohit kumar" userId="df7f968f82ca78f3" providerId="LiveId" clId="{63601BA6-3564-42F2-BD14-A08DD285363E}" dt="2022-05-03T15:41:09.904" v="264" actId="20577"/>
        <pc:sldMkLst>
          <pc:docMk/>
          <pc:sldMk cId="244985040" sldId="295"/>
        </pc:sldMkLst>
        <pc:spChg chg="add mod">
          <ac:chgData name="mohit kumar" userId="df7f968f82ca78f3" providerId="LiveId" clId="{63601BA6-3564-42F2-BD14-A08DD285363E}" dt="2022-05-03T11:19:49.656" v="164"/>
          <ac:spMkLst>
            <pc:docMk/>
            <pc:sldMk cId="244985040" sldId="295"/>
            <ac:spMk id="2" creationId="{B2187D72-3E9A-F995-7E2C-68982E95E36F}"/>
          </ac:spMkLst>
        </pc:spChg>
        <pc:spChg chg="mod">
          <ac:chgData name="mohit kumar" userId="df7f968f82ca78f3" providerId="LiveId" clId="{63601BA6-3564-42F2-BD14-A08DD285363E}" dt="2022-05-03T15:41:09.904" v="264" actId="20577"/>
          <ac:spMkLst>
            <pc:docMk/>
            <pc:sldMk cId="244985040" sldId="295"/>
            <ac:spMk id="6" creationId="{B2187D72-3E9A-F995-7E2C-68982E95E36F}"/>
          </ac:spMkLst>
        </pc:spChg>
        <pc:spChg chg="add mod">
          <ac:chgData name="mohit kumar" userId="df7f968f82ca78f3" providerId="LiveId" clId="{63601BA6-3564-42F2-BD14-A08DD285363E}" dt="2022-05-03T11:35:09.633" v="182" actId="1076"/>
          <ac:spMkLst>
            <pc:docMk/>
            <pc:sldMk cId="244985040" sldId="295"/>
            <ac:spMk id="9" creationId="{37B9763E-1B48-6896-FB76-F9E1B7101560}"/>
          </ac:spMkLst>
        </pc:spChg>
        <pc:spChg chg="add mod">
          <ac:chgData name="mohit kumar" userId="df7f968f82ca78f3" providerId="LiveId" clId="{63601BA6-3564-42F2-BD14-A08DD285363E}" dt="2022-05-03T11:35:33.732" v="194" actId="1076"/>
          <ac:spMkLst>
            <pc:docMk/>
            <pc:sldMk cId="244985040" sldId="295"/>
            <ac:spMk id="10" creationId="{2688854A-F985-C691-86E4-D36ACC634471}"/>
          </ac:spMkLst>
        </pc:spChg>
        <pc:spChg chg="add mod">
          <ac:chgData name="mohit kumar" userId="df7f968f82ca78f3" providerId="LiveId" clId="{63601BA6-3564-42F2-BD14-A08DD285363E}" dt="2022-05-03T11:36:17.195" v="210" actId="1076"/>
          <ac:spMkLst>
            <pc:docMk/>
            <pc:sldMk cId="244985040" sldId="295"/>
            <ac:spMk id="11" creationId="{60C209B7-40F5-1BFD-8A59-6977255ACAC8}"/>
          </ac:spMkLst>
        </pc:spChg>
      </pc:sldChg>
      <pc:sldChg chg="modSp mod">
        <pc:chgData name="mohit kumar" userId="df7f968f82ca78f3" providerId="LiveId" clId="{63601BA6-3564-42F2-BD14-A08DD285363E}" dt="2022-05-04T06:51:46.500" v="720" actId="20577"/>
        <pc:sldMkLst>
          <pc:docMk/>
          <pc:sldMk cId="1034386160" sldId="296"/>
        </pc:sldMkLst>
        <pc:graphicFrameChg chg="mod modGraphic">
          <ac:chgData name="mohit kumar" userId="df7f968f82ca78f3" providerId="LiveId" clId="{63601BA6-3564-42F2-BD14-A08DD285363E}" dt="2022-05-04T06:51:46.500" v="720" actId="20577"/>
          <ac:graphicFrameMkLst>
            <pc:docMk/>
            <pc:sldMk cId="1034386160" sldId="296"/>
            <ac:graphicFrameMk id="3" creationId="{402D5270-3E8B-E6A4-5E6E-8312A3E2FC35}"/>
          </ac:graphicFrameMkLst>
        </pc:graphicFrameChg>
      </pc:sldChg>
      <pc:sldChg chg="addSp delSp modSp new mod">
        <pc:chgData name="mohit kumar" userId="df7f968f82ca78f3" providerId="LiveId" clId="{63601BA6-3564-42F2-BD14-A08DD285363E}" dt="2022-05-04T06:54:44.785" v="723" actId="1076"/>
        <pc:sldMkLst>
          <pc:docMk/>
          <pc:sldMk cId="449796233" sldId="297"/>
        </pc:sldMkLst>
        <pc:spChg chg="add mod">
          <ac:chgData name="mohit kumar" userId="df7f968f82ca78f3" providerId="LiveId" clId="{63601BA6-3564-42F2-BD14-A08DD285363E}" dt="2022-05-04T06:50:22.096" v="716" actId="1076"/>
          <ac:spMkLst>
            <pc:docMk/>
            <pc:sldMk cId="449796233" sldId="297"/>
            <ac:spMk id="2" creationId="{5A2CE72C-8C89-A2CE-2AF3-22E02DED24BB}"/>
          </ac:spMkLst>
        </pc:spChg>
        <pc:spChg chg="mod">
          <ac:chgData name="mohit kumar" userId="df7f968f82ca78f3" providerId="LiveId" clId="{63601BA6-3564-42F2-BD14-A08DD285363E}" dt="2022-05-04T06:34:08.581" v="311"/>
          <ac:spMkLst>
            <pc:docMk/>
            <pc:sldMk cId="449796233" sldId="297"/>
            <ac:spMk id="4" creationId="{53112828-95A2-C91E-3DC5-255CD7AD7E31}"/>
          </ac:spMkLst>
        </pc:spChg>
        <pc:spChg chg="mod">
          <ac:chgData name="mohit kumar" userId="df7f968f82ca78f3" providerId="LiveId" clId="{63601BA6-3564-42F2-BD14-A08DD285363E}" dt="2022-05-04T06:34:08.581" v="311"/>
          <ac:spMkLst>
            <pc:docMk/>
            <pc:sldMk cId="449796233" sldId="297"/>
            <ac:spMk id="5" creationId="{7B668420-FA25-4FCD-3340-0B3AA8A10BBA}"/>
          </ac:spMkLst>
        </pc:spChg>
        <pc:spChg chg="mod">
          <ac:chgData name="mohit kumar" userId="df7f968f82ca78f3" providerId="LiveId" clId="{63601BA6-3564-42F2-BD14-A08DD285363E}" dt="2022-05-04T06:34:08.581" v="311"/>
          <ac:spMkLst>
            <pc:docMk/>
            <pc:sldMk cId="449796233" sldId="297"/>
            <ac:spMk id="6" creationId="{CF918675-D147-E34F-8A54-8FF80F342318}"/>
          </ac:spMkLst>
        </pc:spChg>
        <pc:spChg chg="mod">
          <ac:chgData name="mohit kumar" userId="df7f968f82ca78f3" providerId="LiveId" clId="{63601BA6-3564-42F2-BD14-A08DD285363E}" dt="2022-05-04T06:34:08.581" v="311"/>
          <ac:spMkLst>
            <pc:docMk/>
            <pc:sldMk cId="449796233" sldId="297"/>
            <ac:spMk id="8" creationId="{79819584-2945-A953-4EF8-47E23E2FC647}"/>
          </ac:spMkLst>
        </pc:spChg>
        <pc:spChg chg="mod">
          <ac:chgData name="mohit kumar" userId="df7f968f82ca78f3" providerId="LiveId" clId="{63601BA6-3564-42F2-BD14-A08DD285363E}" dt="2022-05-04T06:34:08.581" v="311"/>
          <ac:spMkLst>
            <pc:docMk/>
            <pc:sldMk cId="449796233" sldId="297"/>
            <ac:spMk id="9" creationId="{37723713-8107-28DD-B029-BF50FC4A23F3}"/>
          </ac:spMkLst>
        </pc:spChg>
        <pc:spChg chg="mod">
          <ac:chgData name="mohit kumar" userId="df7f968f82ca78f3" providerId="LiveId" clId="{63601BA6-3564-42F2-BD14-A08DD285363E}" dt="2022-05-04T06:34:08.581" v="311"/>
          <ac:spMkLst>
            <pc:docMk/>
            <pc:sldMk cId="449796233" sldId="297"/>
            <ac:spMk id="10" creationId="{C8DC796F-A1AD-007F-FB58-8F2E71C1B00E}"/>
          </ac:spMkLst>
        </pc:spChg>
        <pc:spChg chg="mod">
          <ac:chgData name="mohit kumar" userId="df7f968f82ca78f3" providerId="LiveId" clId="{63601BA6-3564-42F2-BD14-A08DD285363E}" dt="2022-05-04T06:34:08.581" v="311"/>
          <ac:spMkLst>
            <pc:docMk/>
            <pc:sldMk cId="449796233" sldId="297"/>
            <ac:spMk id="11" creationId="{E593FCD9-1857-5515-067F-56CD8BED962E}"/>
          </ac:spMkLst>
        </pc:spChg>
        <pc:spChg chg="mod">
          <ac:chgData name="mohit kumar" userId="df7f968f82ca78f3" providerId="LiveId" clId="{63601BA6-3564-42F2-BD14-A08DD285363E}" dt="2022-05-04T06:34:08.581" v="311"/>
          <ac:spMkLst>
            <pc:docMk/>
            <pc:sldMk cId="449796233" sldId="297"/>
            <ac:spMk id="12" creationId="{02F48788-86F2-89D8-A7EB-11C44BD59E7F}"/>
          </ac:spMkLst>
        </pc:spChg>
        <pc:spChg chg="mod">
          <ac:chgData name="mohit kumar" userId="df7f968f82ca78f3" providerId="LiveId" clId="{63601BA6-3564-42F2-BD14-A08DD285363E}" dt="2022-05-04T06:34:08.581" v="311"/>
          <ac:spMkLst>
            <pc:docMk/>
            <pc:sldMk cId="449796233" sldId="297"/>
            <ac:spMk id="13" creationId="{5E8B8B95-355D-1DB7-968C-A7E339329265}"/>
          </ac:spMkLst>
        </pc:spChg>
        <pc:spChg chg="mod">
          <ac:chgData name="mohit kumar" userId="df7f968f82ca78f3" providerId="LiveId" clId="{63601BA6-3564-42F2-BD14-A08DD285363E}" dt="2022-05-04T06:34:08.581" v="311"/>
          <ac:spMkLst>
            <pc:docMk/>
            <pc:sldMk cId="449796233" sldId="297"/>
            <ac:spMk id="14" creationId="{A03247B9-42AB-70CC-5660-01D8B471A747}"/>
          </ac:spMkLst>
        </pc:spChg>
        <pc:spChg chg="mod">
          <ac:chgData name="mohit kumar" userId="df7f968f82ca78f3" providerId="LiveId" clId="{63601BA6-3564-42F2-BD14-A08DD285363E}" dt="2022-05-04T06:34:08.581" v="311"/>
          <ac:spMkLst>
            <pc:docMk/>
            <pc:sldMk cId="449796233" sldId="297"/>
            <ac:spMk id="15" creationId="{7D3C5334-5252-8A79-6BAD-AB6B5D3FB6C7}"/>
          </ac:spMkLst>
        </pc:spChg>
        <pc:spChg chg="mod">
          <ac:chgData name="mohit kumar" userId="df7f968f82ca78f3" providerId="LiveId" clId="{63601BA6-3564-42F2-BD14-A08DD285363E}" dt="2022-05-04T06:34:08.581" v="311"/>
          <ac:spMkLst>
            <pc:docMk/>
            <pc:sldMk cId="449796233" sldId="297"/>
            <ac:spMk id="16" creationId="{FD2AF5AA-FFAB-FB83-00CA-A096F2374F1B}"/>
          </ac:spMkLst>
        </pc:spChg>
        <pc:spChg chg="mod">
          <ac:chgData name="mohit kumar" userId="df7f968f82ca78f3" providerId="LiveId" clId="{63601BA6-3564-42F2-BD14-A08DD285363E}" dt="2022-05-04T06:34:08.581" v="311"/>
          <ac:spMkLst>
            <pc:docMk/>
            <pc:sldMk cId="449796233" sldId="297"/>
            <ac:spMk id="17" creationId="{03B15D65-F695-CC9C-6433-88C0F9F4625F}"/>
          </ac:spMkLst>
        </pc:spChg>
        <pc:spChg chg="mod">
          <ac:chgData name="mohit kumar" userId="df7f968f82ca78f3" providerId="LiveId" clId="{63601BA6-3564-42F2-BD14-A08DD285363E}" dt="2022-05-04T06:34:08.581" v="311"/>
          <ac:spMkLst>
            <pc:docMk/>
            <pc:sldMk cId="449796233" sldId="297"/>
            <ac:spMk id="18" creationId="{F5CF97FE-B66D-C0E2-0539-571E6D1681C4}"/>
          </ac:spMkLst>
        </pc:spChg>
        <pc:spChg chg="mod">
          <ac:chgData name="mohit kumar" userId="df7f968f82ca78f3" providerId="LiveId" clId="{63601BA6-3564-42F2-BD14-A08DD285363E}" dt="2022-05-04T06:34:08.581" v="311"/>
          <ac:spMkLst>
            <pc:docMk/>
            <pc:sldMk cId="449796233" sldId="297"/>
            <ac:spMk id="20" creationId="{47631304-5FD7-A8B8-3F5E-FE4AD16588C5}"/>
          </ac:spMkLst>
        </pc:spChg>
        <pc:spChg chg="mod">
          <ac:chgData name="mohit kumar" userId="df7f968f82ca78f3" providerId="LiveId" clId="{63601BA6-3564-42F2-BD14-A08DD285363E}" dt="2022-05-04T06:46:01.028" v="661"/>
          <ac:spMkLst>
            <pc:docMk/>
            <pc:sldMk cId="449796233" sldId="297"/>
            <ac:spMk id="21" creationId="{DD84E4C8-E021-A13E-042A-34C0A188E29E}"/>
          </ac:spMkLst>
        </pc:spChg>
        <pc:spChg chg="mod">
          <ac:chgData name="mohit kumar" userId="df7f968f82ca78f3" providerId="LiveId" clId="{63601BA6-3564-42F2-BD14-A08DD285363E}" dt="2022-05-04T06:47:54.500" v="705" actId="255"/>
          <ac:spMkLst>
            <pc:docMk/>
            <pc:sldMk cId="449796233" sldId="297"/>
            <ac:spMk id="22" creationId="{B1051900-0331-7136-8CF6-8A1B8B355B93}"/>
          </ac:spMkLst>
        </pc:spChg>
        <pc:spChg chg="mod">
          <ac:chgData name="mohit kumar" userId="df7f968f82ca78f3" providerId="LiveId" clId="{63601BA6-3564-42F2-BD14-A08DD285363E}" dt="2022-05-04T06:34:08.581" v="311"/>
          <ac:spMkLst>
            <pc:docMk/>
            <pc:sldMk cId="449796233" sldId="297"/>
            <ac:spMk id="24" creationId="{CC3EECF2-E964-A349-0A4A-7CB2E9862846}"/>
          </ac:spMkLst>
        </pc:spChg>
        <pc:spChg chg="mod">
          <ac:chgData name="mohit kumar" userId="df7f968f82ca78f3" providerId="LiveId" clId="{63601BA6-3564-42F2-BD14-A08DD285363E}" dt="2022-05-04T06:45:57.153" v="660"/>
          <ac:spMkLst>
            <pc:docMk/>
            <pc:sldMk cId="449796233" sldId="297"/>
            <ac:spMk id="25" creationId="{43542E9D-4B40-7D6D-1889-FC7C1407020A}"/>
          </ac:spMkLst>
        </pc:spChg>
        <pc:spChg chg="mod">
          <ac:chgData name="mohit kumar" userId="df7f968f82ca78f3" providerId="LiveId" clId="{63601BA6-3564-42F2-BD14-A08DD285363E}" dt="2022-05-04T06:54:44.785" v="723" actId="1076"/>
          <ac:spMkLst>
            <pc:docMk/>
            <pc:sldMk cId="449796233" sldId="297"/>
            <ac:spMk id="26" creationId="{B66C03C9-BC25-8E44-4DAC-EAA83100A9FE}"/>
          </ac:spMkLst>
        </pc:spChg>
        <pc:spChg chg="mod">
          <ac:chgData name="mohit kumar" userId="df7f968f82ca78f3" providerId="LiveId" clId="{63601BA6-3564-42F2-BD14-A08DD285363E}" dt="2022-05-04T06:34:08.581" v="311"/>
          <ac:spMkLst>
            <pc:docMk/>
            <pc:sldMk cId="449796233" sldId="297"/>
            <ac:spMk id="28" creationId="{CEF4B1FA-0426-C5B7-8B5E-FE0161440D7C}"/>
          </ac:spMkLst>
        </pc:spChg>
        <pc:spChg chg="mod">
          <ac:chgData name="mohit kumar" userId="df7f968f82ca78f3" providerId="LiveId" clId="{63601BA6-3564-42F2-BD14-A08DD285363E}" dt="2022-05-04T06:44:07.100" v="652" actId="1076"/>
          <ac:spMkLst>
            <pc:docMk/>
            <pc:sldMk cId="449796233" sldId="297"/>
            <ac:spMk id="29" creationId="{99FC45CD-C48B-55E2-7322-8A48663838D0}"/>
          </ac:spMkLst>
        </pc:spChg>
        <pc:spChg chg="del mod">
          <ac:chgData name="mohit kumar" userId="df7f968f82ca78f3" providerId="LiveId" clId="{63601BA6-3564-42F2-BD14-A08DD285363E}" dt="2022-05-04T06:43:59.273" v="651" actId="21"/>
          <ac:spMkLst>
            <pc:docMk/>
            <pc:sldMk cId="449796233" sldId="297"/>
            <ac:spMk id="30" creationId="{EFDA9CF6-2C09-45AA-B2F4-6C89938266B2}"/>
          </ac:spMkLst>
        </pc:spChg>
        <pc:spChg chg="mod">
          <ac:chgData name="mohit kumar" userId="df7f968f82ca78f3" providerId="LiveId" clId="{63601BA6-3564-42F2-BD14-A08DD285363E}" dt="2022-05-04T06:34:08.581" v="311"/>
          <ac:spMkLst>
            <pc:docMk/>
            <pc:sldMk cId="449796233" sldId="297"/>
            <ac:spMk id="32" creationId="{5CF9A027-97B4-F78E-BE54-15213E519DC4}"/>
          </ac:spMkLst>
        </pc:spChg>
        <pc:spChg chg="mod">
          <ac:chgData name="mohit kumar" userId="df7f968f82ca78f3" providerId="LiveId" clId="{63601BA6-3564-42F2-BD14-A08DD285363E}" dt="2022-05-04T06:47:44.982" v="704" actId="122"/>
          <ac:spMkLst>
            <pc:docMk/>
            <pc:sldMk cId="449796233" sldId="297"/>
            <ac:spMk id="33" creationId="{4A22F29D-ACC2-2F27-2A90-192BE69DD17F}"/>
          </ac:spMkLst>
        </pc:spChg>
        <pc:spChg chg="mod">
          <ac:chgData name="mohit kumar" userId="df7f968f82ca78f3" providerId="LiveId" clId="{63601BA6-3564-42F2-BD14-A08DD285363E}" dt="2022-05-04T06:35:41.610" v="324" actId="1076"/>
          <ac:spMkLst>
            <pc:docMk/>
            <pc:sldMk cId="449796233" sldId="297"/>
            <ac:spMk id="34" creationId="{D0D8F4F9-8A06-F113-7DAA-E0B25226FB0F}"/>
          </ac:spMkLst>
        </pc:spChg>
        <pc:spChg chg="add del mod">
          <ac:chgData name="mohit kumar" userId="df7f968f82ca78f3" providerId="LiveId" clId="{63601BA6-3564-42F2-BD14-A08DD285363E}" dt="2022-05-04T06:48:56.322" v="707" actId="767"/>
          <ac:spMkLst>
            <pc:docMk/>
            <pc:sldMk cId="449796233" sldId="297"/>
            <ac:spMk id="35" creationId="{99C5DC46-C560-0178-B28A-A63598C183B8}"/>
          </ac:spMkLst>
        </pc:spChg>
        <pc:spChg chg="add del mod">
          <ac:chgData name="mohit kumar" userId="df7f968f82ca78f3" providerId="LiveId" clId="{63601BA6-3564-42F2-BD14-A08DD285363E}" dt="2022-05-04T06:49:04.168" v="709" actId="767"/>
          <ac:spMkLst>
            <pc:docMk/>
            <pc:sldMk cId="449796233" sldId="297"/>
            <ac:spMk id="36" creationId="{08E3708B-BCB7-3D31-5CF8-81C351476CE2}"/>
          </ac:spMkLst>
        </pc:spChg>
        <pc:grpChg chg="add mod">
          <ac:chgData name="mohit kumar" userId="df7f968f82ca78f3" providerId="LiveId" clId="{63601BA6-3564-42F2-BD14-A08DD285363E}" dt="2022-05-04T06:34:35.411" v="314" actId="1076"/>
          <ac:grpSpMkLst>
            <pc:docMk/>
            <pc:sldMk cId="449796233" sldId="297"/>
            <ac:grpSpMk id="3" creationId="{3FB9EA58-4F1E-0DFD-566F-5CB6C32F960A}"/>
          </ac:grpSpMkLst>
        </pc:grpChg>
        <pc:grpChg chg="mod">
          <ac:chgData name="mohit kumar" userId="df7f968f82ca78f3" providerId="LiveId" clId="{63601BA6-3564-42F2-BD14-A08DD285363E}" dt="2022-05-04T06:34:08.581" v="311"/>
          <ac:grpSpMkLst>
            <pc:docMk/>
            <pc:sldMk cId="449796233" sldId="297"/>
            <ac:grpSpMk id="7" creationId="{366A942C-57C7-9FE8-2CD4-85573D0B43DD}"/>
          </ac:grpSpMkLst>
        </pc:grpChg>
        <pc:grpChg chg="add mod">
          <ac:chgData name="mohit kumar" userId="df7f968f82ca78f3" providerId="LiveId" clId="{63601BA6-3564-42F2-BD14-A08DD285363E}" dt="2022-05-04T06:35:00.404" v="317" actId="1076"/>
          <ac:grpSpMkLst>
            <pc:docMk/>
            <pc:sldMk cId="449796233" sldId="297"/>
            <ac:grpSpMk id="19" creationId="{40B0DEBE-F3A2-0D74-9778-8AF2A2B79572}"/>
          </ac:grpSpMkLst>
        </pc:grpChg>
        <pc:grpChg chg="add mod">
          <ac:chgData name="mohit kumar" userId="df7f968f82ca78f3" providerId="LiveId" clId="{63601BA6-3564-42F2-BD14-A08DD285363E}" dt="2022-05-04T06:34:53.336" v="316" actId="1076"/>
          <ac:grpSpMkLst>
            <pc:docMk/>
            <pc:sldMk cId="449796233" sldId="297"/>
            <ac:grpSpMk id="23" creationId="{5F998EBB-DA0C-71E5-286C-1B2D0D289F6F}"/>
          </ac:grpSpMkLst>
        </pc:grpChg>
        <pc:grpChg chg="add mod">
          <ac:chgData name="mohit kumar" userId="df7f968f82ca78f3" providerId="LiveId" clId="{63601BA6-3564-42F2-BD14-A08DD285363E}" dt="2022-05-04T06:34:44.838" v="315" actId="1076"/>
          <ac:grpSpMkLst>
            <pc:docMk/>
            <pc:sldMk cId="449796233" sldId="297"/>
            <ac:grpSpMk id="27" creationId="{3E6CE4D1-DB1A-9AA4-C29D-E3A5C4E6138B}"/>
          </ac:grpSpMkLst>
        </pc:grpChg>
        <pc:grpChg chg="add mod">
          <ac:chgData name="mohit kumar" userId="df7f968f82ca78f3" providerId="LiveId" clId="{63601BA6-3564-42F2-BD14-A08DD285363E}" dt="2022-05-04T06:35:10.041" v="319" actId="1076"/>
          <ac:grpSpMkLst>
            <pc:docMk/>
            <pc:sldMk cId="449796233" sldId="297"/>
            <ac:grpSpMk id="31" creationId="{43836D72-6DA3-2E7E-706E-5F8CB2084DAF}"/>
          </ac:grpSpMkLst>
        </pc:grpChg>
      </pc:sldChg>
      <pc:sldChg chg="add">
        <pc:chgData name="mohit kumar" userId="df7f968f82ca78f3" providerId="LiveId" clId="{63601BA6-3564-42F2-BD14-A08DD285363E}" dt="2022-05-03T15:44:11.945" v="265" actId="2890"/>
        <pc:sldMkLst>
          <pc:docMk/>
          <pc:sldMk cId="3157342313" sldId="297"/>
        </pc:sldMkLst>
      </pc:sldChg>
      <pc:sldChg chg="add del">
        <pc:chgData name="mohit kumar" userId="df7f968f82ca78f3" providerId="LiveId" clId="{63601BA6-3564-42F2-BD14-A08DD285363E}" dt="2022-05-04T06:33:44.523" v="308" actId="2696"/>
        <pc:sldMkLst>
          <pc:docMk/>
          <pc:sldMk cId="942636759" sldId="298"/>
        </pc:sldMkLst>
      </pc:sldChg>
      <pc:sldChg chg="add del">
        <pc:chgData name="mohit kumar" userId="df7f968f82ca78f3" providerId="LiveId" clId="{63601BA6-3564-42F2-BD14-A08DD285363E}" dt="2022-05-04T06:33:51.388" v="310" actId="2696"/>
        <pc:sldMkLst>
          <pc:docMk/>
          <pc:sldMk cId="2489415222" sldId="298"/>
        </pc:sldMkLst>
      </pc:sldChg>
      <pc:sldChg chg="modSp mod">
        <pc:chgData name="mohit kumar" userId="df7f968f82ca78f3" providerId="LiveId" clId="{63601BA6-3564-42F2-BD14-A08DD285363E}" dt="2022-05-04T08:30:20.020" v="1200" actId="1036"/>
        <pc:sldMkLst>
          <pc:docMk/>
          <pc:sldMk cId="2599352805" sldId="298"/>
        </pc:sldMkLst>
        <pc:spChg chg="mod">
          <ac:chgData name="mohit kumar" userId="df7f968f82ca78f3" providerId="LiveId" clId="{63601BA6-3564-42F2-BD14-A08DD285363E}" dt="2022-05-04T08:30:20.020" v="1200" actId="1036"/>
          <ac:spMkLst>
            <pc:docMk/>
            <pc:sldMk cId="2599352805" sldId="298"/>
            <ac:spMk id="7" creationId="{15614F23-F6D4-5142-BD00-46EB553A9914}"/>
          </ac:spMkLst>
        </pc:spChg>
        <pc:picChg chg="mod">
          <ac:chgData name="mohit kumar" userId="df7f968f82ca78f3" providerId="LiveId" clId="{63601BA6-3564-42F2-BD14-A08DD285363E}" dt="2022-05-04T08:30:12.584" v="1197" actId="14100"/>
          <ac:picMkLst>
            <pc:docMk/>
            <pc:sldMk cId="2599352805" sldId="298"/>
            <ac:picMk id="2" creationId="{4A70D07B-5BBD-7096-8924-302E175944DE}"/>
          </ac:picMkLst>
        </pc:picChg>
      </pc:sldChg>
      <pc:sldChg chg="modSp add del mod">
        <pc:chgData name="mohit kumar" userId="df7f968f82ca78f3" providerId="LiveId" clId="{63601BA6-3564-42F2-BD14-A08DD285363E}" dt="2022-05-04T06:33:34.963" v="306" actId="2696"/>
        <pc:sldMkLst>
          <pc:docMk/>
          <pc:sldMk cId="2951839504" sldId="298"/>
        </pc:sldMkLst>
        <pc:spChg chg="mod">
          <ac:chgData name="mohit kumar" userId="df7f968f82ca78f3" providerId="LiveId" clId="{63601BA6-3564-42F2-BD14-A08DD285363E}" dt="2022-05-04T06:24:16.369" v="305" actId="20577"/>
          <ac:spMkLst>
            <pc:docMk/>
            <pc:sldMk cId="2951839504" sldId="298"/>
            <ac:spMk id="2" creationId="{F3AC5758-694F-4A7A-82AE-6688BF88F94B}"/>
          </ac:spMkLst>
        </pc:spChg>
      </pc:sldChg>
    </pc:docChg>
  </pc:docChgLst>
  <pc:docChgLst>
    <pc:chgData name="Guest User" providerId="Windows Live" clId="Web-{40A30264-7583-4750-BEE7-D0697125E297}"/>
    <pc:docChg chg="addSld delSld modSld">
      <pc:chgData name="Guest User" userId="" providerId="Windows Live" clId="Web-{40A30264-7583-4750-BEE7-D0697125E297}" dt="2022-05-03T11:26:01.709" v="170"/>
      <pc:docMkLst>
        <pc:docMk/>
      </pc:docMkLst>
      <pc:sldChg chg="modSp">
        <pc:chgData name="Guest User" userId="" providerId="Windows Live" clId="Web-{40A30264-7583-4750-BEE7-D0697125E297}" dt="2022-05-03T11:10:27.846" v="75" actId="1076"/>
        <pc:sldMkLst>
          <pc:docMk/>
          <pc:sldMk cId="4117018323" sldId="287"/>
        </pc:sldMkLst>
        <pc:spChg chg="mod">
          <ac:chgData name="Guest User" userId="" providerId="Windows Live" clId="Web-{40A30264-7583-4750-BEE7-D0697125E297}" dt="2022-05-03T11:10:27.846" v="75" actId="1076"/>
          <ac:spMkLst>
            <pc:docMk/>
            <pc:sldMk cId="4117018323" sldId="287"/>
            <ac:spMk id="12" creationId="{F99DEE06-9776-14DE-1CC1-81DD20F3920E}"/>
          </ac:spMkLst>
        </pc:spChg>
        <pc:grpChg chg="mod">
          <ac:chgData name="Guest User" userId="" providerId="Windows Live" clId="Web-{40A30264-7583-4750-BEE7-D0697125E297}" dt="2022-05-03T11:10:26.034" v="74" actId="1076"/>
          <ac:grpSpMkLst>
            <pc:docMk/>
            <pc:sldMk cId="4117018323" sldId="287"/>
            <ac:grpSpMk id="10" creationId="{37134732-6072-A7EC-BD1C-F6AC05BAD5B8}"/>
          </ac:grpSpMkLst>
        </pc:grpChg>
        <pc:cxnChg chg="mod">
          <ac:chgData name="Guest User" userId="" providerId="Windows Live" clId="Web-{40A30264-7583-4750-BEE7-D0697125E297}" dt="2022-05-03T11:10:06.549" v="71" actId="14100"/>
          <ac:cxnSpMkLst>
            <pc:docMk/>
            <pc:sldMk cId="4117018323" sldId="287"/>
            <ac:cxnSpMk id="11" creationId="{156907A3-354F-C43E-C8C8-6002A6357C8F}"/>
          </ac:cxnSpMkLst>
        </pc:cxnChg>
      </pc:sldChg>
      <pc:sldChg chg="modSp">
        <pc:chgData name="Guest User" userId="" providerId="Windows Live" clId="Web-{40A30264-7583-4750-BEE7-D0697125E297}" dt="2022-05-03T11:24:38.363" v="126" actId="1076"/>
        <pc:sldMkLst>
          <pc:docMk/>
          <pc:sldMk cId="2808455430" sldId="288"/>
        </pc:sldMkLst>
        <pc:spChg chg="mod">
          <ac:chgData name="Guest User" userId="" providerId="Windows Live" clId="Web-{40A30264-7583-4750-BEE7-D0697125E297}" dt="2022-05-03T11:24:32.770" v="124" actId="14100"/>
          <ac:spMkLst>
            <pc:docMk/>
            <pc:sldMk cId="2808455430" sldId="288"/>
            <ac:spMk id="6" creationId="{A53071E5-217A-872E-3F63-C715C28D0FA4}"/>
          </ac:spMkLst>
        </pc:spChg>
        <pc:picChg chg="mod">
          <ac:chgData name="Guest User" userId="" providerId="Windows Live" clId="Web-{40A30264-7583-4750-BEE7-D0697125E297}" dt="2022-05-03T11:24:25.894" v="122" actId="1076"/>
          <ac:picMkLst>
            <pc:docMk/>
            <pc:sldMk cId="2808455430" sldId="288"/>
            <ac:picMk id="2" creationId="{4E42AAA4-1BBC-1C96-7A6E-104D98379E86}"/>
          </ac:picMkLst>
        </pc:picChg>
        <pc:picChg chg="mod">
          <ac:chgData name="Guest User" userId="" providerId="Windows Live" clId="Web-{40A30264-7583-4750-BEE7-D0697125E297}" dt="2022-05-03T11:24:38.363" v="126" actId="1076"/>
          <ac:picMkLst>
            <pc:docMk/>
            <pc:sldMk cId="2808455430" sldId="288"/>
            <ac:picMk id="7" creationId="{A4D08804-A3EB-8E58-3907-AD6BA79EC83D}"/>
          </ac:picMkLst>
        </pc:picChg>
      </pc:sldChg>
      <pc:sldChg chg="addSp modSp">
        <pc:chgData name="Guest User" userId="" providerId="Windows Live" clId="Web-{40A30264-7583-4750-BEE7-D0697125E297}" dt="2022-05-03T11:09:43.939" v="70" actId="20577"/>
        <pc:sldMkLst>
          <pc:docMk/>
          <pc:sldMk cId="18674941" sldId="289"/>
        </pc:sldMkLst>
        <pc:spChg chg="add mod">
          <ac:chgData name="Guest User" userId="" providerId="Windows Live" clId="Web-{40A30264-7583-4750-BEE7-D0697125E297}" dt="2022-05-03T11:09:43.939" v="70" actId="20577"/>
          <ac:spMkLst>
            <pc:docMk/>
            <pc:sldMk cId="18674941" sldId="289"/>
            <ac:spMk id="2" creationId="{64AB6294-BFDE-0D5C-AF00-6A042CA99F82}"/>
          </ac:spMkLst>
        </pc:spChg>
        <pc:spChg chg="mod">
          <ac:chgData name="Guest User" userId="" providerId="Windows Live" clId="Web-{40A30264-7583-4750-BEE7-D0697125E297}" dt="2022-05-03T11:09:42.580" v="68" actId="20577"/>
          <ac:spMkLst>
            <pc:docMk/>
            <pc:sldMk cId="18674941" sldId="289"/>
            <ac:spMk id="4" creationId="{27054914-EFA9-7128-43C3-65806DCB63B2}"/>
          </ac:spMkLst>
        </pc:spChg>
        <pc:picChg chg="mod">
          <ac:chgData name="Guest User" userId="" providerId="Windows Live" clId="Web-{40A30264-7583-4750-BEE7-D0697125E297}" dt="2022-05-03T11:09:03.392" v="45" actId="1076"/>
          <ac:picMkLst>
            <pc:docMk/>
            <pc:sldMk cId="18674941" sldId="289"/>
            <ac:picMk id="5" creationId="{B2E2665F-C8DF-D520-CB53-D72AEA9DBC7A}"/>
          </ac:picMkLst>
        </pc:picChg>
      </pc:sldChg>
      <pc:sldChg chg="modSp">
        <pc:chgData name="Guest User" userId="" providerId="Windows Live" clId="Web-{40A30264-7583-4750-BEE7-D0697125E297}" dt="2022-05-03T11:26:01.709" v="170"/>
        <pc:sldMkLst>
          <pc:docMk/>
          <pc:sldMk cId="235278921" sldId="294"/>
        </pc:sldMkLst>
        <pc:graphicFrameChg chg="mod modGraphic">
          <ac:chgData name="Guest User" userId="" providerId="Windows Live" clId="Web-{40A30264-7583-4750-BEE7-D0697125E297}" dt="2022-05-03T11:26:01.709" v="170"/>
          <ac:graphicFrameMkLst>
            <pc:docMk/>
            <pc:sldMk cId="235278921" sldId="294"/>
            <ac:graphicFrameMk id="3" creationId="{402D5270-3E8B-E6A4-5E6E-8312A3E2FC35}"/>
          </ac:graphicFrameMkLst>
        </pc:graphicFrameChg>
      </pc:sldChg>
      <pc:sldChg chg="addSp delSp modSp new">
        <pc:chgData name="Guest User" userId="" providerId="Windows Live" clId="Web-{40A30264-7583-4750-BEE7-D0697125E297}" dt="2022-05-03T11:22:45.299" v="120" actId="14100"/>
        <pc:sldMkLst>
          <pc:docMk/>
          <pc:sldMk cId="244985040" sldId="295"/>
        </pc:sldMkLst>
        <pc:picChg chg="add mod modCrop">
          <ac:chgData name="Guest User" userId="" providerId="Windows Live" clId="Web-{40A30264-7583-4750-BEE7-D0697125E297}" dt="2022-05-03T11:21:17.688" v="103" actId="1076"/>
          <ac:picMkLst>
            <pc:docMk/>
            <pc:sldMk cId="244985040" sldId="295"/>
            <ac:picMk id="2" creationId="{1BADC3C5-5726-7375-2F76-1A49E5E6A33A}"/>
          </ac:picMkLst>
        </pc:picChg>
        <pc:picChg chg="add mod modCrop">
          <ac:chgData name="Guest User" userId="" providerId="Windows Live" clId="Web-{40A30264-7583-4750-BEE7-D0697125E297}" dt="2022-05-03T11:19:41.764" v="94" actId="1076"/>
          <ac:picMkLst>
            <pc:docMk/>
            <pc:sldMk cId="244985040" sldId="295"/>
            <ac:picMk id="3" creationId="{60EADF9A-231C-2292-7DF9-3F3F62DC602E}"/>
          </ac:picMkLst>
        </pc:picChg>
        <pc:picChg chg="add mod modCrop">
          <ac:chgData name="Guest User" userId="" providerId="Windows Live" clId="Web-{40A30264-7583-4750-BEE7-D0697125E297}" dt="2022-05-03T11:19:45.108" v="96" actId="1076"/>
          <ac:picMkLst>
            <pc:docMk/>
            <pc:sldMk cId="244985040" sldId="295"/>
            <ac:picMk id="4" creationId="{85E03F95-40CF-554B-5651-25EA23BACB36}"/>
          </ac:picMkLst>
        </pc:picChg>
        <pc:cxnChg chg="add mod">
          <ac:chgData name="Guest User" userId="" providerId="Windows Live" clId="Web-{40A30264-7583-4750-BEE7-D0697125E297}" dt="2022-05-03T11:22:45.299" v="120" actId="14100"/>
          <ac:cxnSpMkLst>
            <pc:docMk/>
            <pc:sldMk cId="244985040" sldId="295"/>
            <ac:cxnSpMk id="5" creationId="{93C8EB8F-CBC4-56F4-ACB7-7EADE8FE5657}"/>
          </ac:cxnSpMkLst>
        </pc:cxnChg>
        <pc:cxnChg chg="add del mod">
          <ac:chgData name="Guest User" userId="" providerId="Windows Live" clId="Web-{40A30264-7583-4750-BEE7-D0697125E297}" dt="2022-05-03T11:21:32.625" v="107"/>
          <ac:cxnSpMkLst>
            <pc:docMk/>
            <pc:sldMk cId="244985040" sldId="295"/>
            <ac:cxnSpMk id="7" creationId="{75EA2508-3053-B886-8A81-6285C4F3DD6C}"/>
          </ac:cxnSpMkLst>
        </pc:cxnChg>
        <pc:cxnChg chg="add mod">
          <ac:chgData name="Guest User" userId="" providerId="Windows Live" clId="Web-{40A30264-7583-4750-BEE7-D0697125E297}" dt="2022-05-03T11:22:40.830" v="119" actId="14100"/>
          <ac:cxnSpMkLst>
            <pc:docMk/>
            <pc:sldMk cId="244985040" sldId="295"/>
            <ac:cxnSpMk id="8" creationId="{AFEBC8C9-A77A-B5D5-44C0-F4CD48BEFA63}"/>
          </ac:cxnSpMkLst>
        </pc:cxnChg>
      </pc:sldChg>
      <pc:sldChg chg="del">
        <pc:chgData name="Guest User" userId="" providerId="Windows Live" clId="Web-{40A30264-7583-4750-BEE7-D0697125E297}" dt="2022-05-03T11:09:12.642" v="46"/>
        <pc:sldMkLst>
          <pc:docMk/>
          <pc:sldMk cId="611080191" sldId="295"/>
        </pc:sldMkLst>
      </pc:sldChg>
    </pc:docChg>
  </pc:docChgLst>
  <pc:docChgLst>
    <pc:chgData name="Guest User" providerId="Windows Live" clId="Web-{E3E90910-90B0-4453-82B6-D103F95D457F}"/>
    <pc:docChg chg="modSld">
      <pc:chgData name="Guest User" userId="" providerId="Windows Live" clId="Web-{E3E90910-90B0-4453-82B6-D103F95D457F}" dt="2022-05-03T10:57:42.938" v="336" actId="1076"/>
      <pc:docMkLst>
        <pc:docMk/>
      </pc:docMkLst>
      <pc:sldChg chg="addSp delSp modSp">
        <pc:chgData name="Guest User" userId="" providerId="Windows Live" clId="Web-{E3E90910-90B0-4453-82B6-D103F95D457F}" dt="2022-05-03T10:57:42.938" v="336" actId="1076"/>
        <pc:sldMkLst>
          <pc:docMk/>
          <pc:sldMk cId="2729468366" sldId="282"/>
        </pc:sldMkLst>
        <pc:spChg chg="add mod">
          <ac:chgData name="Guest User" userId="" providerId="Windows Live" clId="Web-{E3E90910-90B0-4453-82B6-D103F95D457F}" dt="2022-05-03T10:52:28.294" v="306" actId="1076"/>
          <ac:spMkLst>
            <pc:docMk/>
            <pc:sldMk cId="2729468366" sldId="282"/>
            <ac:spMk id="2" creationId="{5B43B1D6-0361-785C-3A2F-976B74245810}"/>
          </ac:spMkLst>
        </pc:spChg>
        <pc:spChg chg="mod">
          <ac:chgData name="Guest User" userId="" providerId="Windows Live" clId="Web-{E3E90910-90B0-4453-82B6-D103F95D457F}" dt="2022-05-03T10:52:28.123" v="286" actId="1076"/>
          <ac:spMkLst>
            <pc:docMk/>
            <pc:sldMk cId="2729468366" sldId="282"/>
            <ac:spMk id="4" creationId="{D511ABA5-3444-4AED-B119-4DEBCDB51DE5}"/>
          </ac:spMkLst>
        </pc:spChg>
        <pc:spChg chg="add del">
          <ac:chgData name="Guest User" userId="" providerId="Windows Live" clId="Web-{E3E90910-90B0-4453-82B6-D103F95D457F}" dt="2022-05-03T10:50:03.348" v="156"/>
          <ac:spMkLst>
            <pc:docMk/>
            <pc:sldMk cId="2729468366" sldId="282"/>
            <ac:spMk id="5" creationId="{0E80EBB6-634B-6121-8709-C9CBD27E3C8E}"/>
          </ac:spMkLst>
        </pc:spChg>
        <pc:spChg chg="add mod">
          <ac:chgData name="Guest User" userId="" providerId="Windows Live" clId="Web-{E3E90910-90B0-4453-82B6-D103F95D457F}" dt="2022-05-03T10:57:42.938" v="325" actId="1076"/>
          <ac:spMkLst>
            <pc:docMk/>
            <pc:sldMk cId="2729468366" sldId="282"/>
            <ac:spMk id="6" creationId="{EB493209-5EA3-A203-DFDF-53713C0C3C97}"/>
          </ac:spMkLst>
        </pc:spChg>
        <pc:spChg chg="mod">
          <ac:chgData name="Guest User" userId="" providerId="Windows Live" clId="Web-{E3E90910-90B0-4453-82B6-D103F95D457F}" dt="2022-05-03T10:57:42.938" v="336" actId="1076"/>
          <ac:spMkLst>
            <pc:docMk/>
            <pc:sldMk cId="2729468366" sldId="282"/>
            <ac:spMk id="7" creationId="{414411B7-B93B-4187-98E6-F2C249FE1FBB}"/>
          </ac:spMkLst>
        </pc:spChg>
        <pc:spChg chg="mod">
          <ac:chgData name="Guest User" userId="" providerId="Windows Live" clId="Web-{E3E90910-90B0-4453-82B6-D103F95D457F}" dt="2022-05-03T10:57:42.938" v="335" actId="1076"/>
          <ac:spMkLst>
            <pc:docMk/>
            <pc:sldMk cId="2729468366" sldId="282"/>
            <ac:spMk id="8" creationId="{63E821F4-3246-4788-9CE4-E420C5816887}"/>
          </ac:spMkLst>
        </pc:spChg>
        <pc:spChg chg="mod">
          <ac:chgData name="Guest User" userId="" providerId="Windows Live" clId="Web-{E3E90910-90B0-4453-82B6-D103F95D457F}" dt="2022-05-03T10:57:42.938" v="334" actId="1076"/>
          <ac:spMkLst>
            <pc:docMk/>
            <pc:sldMk cId="2729468366" sldId="282"/>
            <ac:spMk id="9" creationId="{926C1A3E-8631-4BEB-BE53-6993561C5ACC}"/>
          </ac:spMkLst>
        </pc:spChg>
        <pc:spChg chg="mod">
          <ac:chgData name="Guest User" userId="" providerId="Windows Live" clId="Web-{E3E90910-90B0-4453-82B6-D103F95D457F}" dt="2022-05-03T10:57:42.938" v="333" actId="1076"/>
          <ac:spMkLst>
            <pc:docMk/>
            <pc:sldMk cId="2729468366" sldId="282"/>
            <ac:spMk id="10" creationId="{0F6D969B-0E68-4C89-9BB0-D75E3FF487DF}"/>
          </ac:spMkLst>
        </pc:spChg>
        <pc:spChg chg="del mod">
          <ac:chgData name="Guest User" userId="" providerId="Windows Live" clId="Web-{E3E90910-90B0-4453-82B6-D103F95D457F}" dt="2022-05-03T10:32:21.706" v="78"/>
          <ac:spMkLst>
            <pc:docMk/>
            <pc:sldMk cId="2729468366" sldId="282"/>
            <ac:spMk id="19" creationId="{2EE4E7A1-FC35-4699-AB78-02E8695F8F77}"/>
          </ac:spMkLst>
        </pc:spChg>
        <pc:spChg chg="mod">
          <ac:chgData name="Guest User" userId="" providerId="Windows Live" clId="Web-{E3E90910-90B0-4453-82B6-D103F95D457F}" dt="2022-05-03T10:52:28.216" v="295" actId="1076"/>
          <ac:spMkLst>
            <pc:docMk/>
            <pc:sldMk cId="2729468366" sldId="282"/>
            <ac:spMk id="20" creationId="{C6654426-C3AD-448F-B523-8EDF7C74D030}"/>
          </ac:spMkLst>
        </pc:spChg>
        <pc:spChg chg="mod">
          <ac:chgData name="Guest User" userId="" providerId="Windows Live" clId="Web-{E3E90910-90B0-4453-82B6-D103F95D457F}" dt="2022-05-03T10:57:42.938" v="329" actId="1076"/>
          <ac:spMkLst>
            <pc:docMk/>
            <pc:sldMk cId="2729468366" sldId="282"/>
            <ac:spMk id="24" creationId="{30765E04-1434-42B1-9AB5-289B652051FD}"/>
          </ac:spMkLst>
        </pc:spChg>
        <pc:spChg chg="mod">
          <ac:chgData name="Guest User" userId="" providerId="Windows Live" clId="Web-{E3E90910-90B0-4453-82B6-D103F95D457F}" dt="2022-05-03T10:57:42.938" v="328" actId="1076"/>
          <ac:spMkLst>
            <pc:docMk/>
            <pc:sldMk cId="2729468366" sldId="282"/>
            <ac:spMk id="25" creationId="{7EE13E8F-7740-4B60-A25C-65492720F7D9}"/>
          </ac:spMkLst>
        </pc:spChg>
        <pc:spChg chg="mod">
          <ac:chgData name="Guest User" userId="" providerId="Windows Live" clId="Web-{E3E90910-90B0-4453-82B6-D103F95D457F}" dt="2022-05-03T10:57:42.938" v="327" actId="1076"/>
          <ac:spMkLst>
            <pc:docMk/>
            <pc:sldMk cId="2729468366" sldId="282"/>
            <ac:spMk id="26" creationId="{0E97EAE6-EDE6-4229-A72F-23381882A808}"/>
          </ac:spMkLst>
        </pc:spChg>
        <pc:spChg chg="mod">
          <ac:chgData name="Guest User" userId="" providerId="Windows Live" clId="Web-{E3E90910-90B0-4453-82B6-D103F95D457F}" dt="2022-05-03T10:57:42.938" v="326" actId="1076"/>
          <ac:spMkLst>
            <pc:docMk/>
            <pc:sldMk cId="2729468366" sldId="282"/>
            <ac:spMk id="27" creationId="{A6B6A167-B485-4EAF-A214-7A617D45C8B7}"/>
          </ac:spMkLst>
        </pc:spChg>
        <pc:spChg chg="add mod">
          <ac:chgData name="Guest User" userId="" providerId="Windows Live" clId="Web-{E3E90910-90B0-4453-82B6-D103F95D457F}" dt="2022-05-03T10:52:28.279" v="304" actId="1076"/>
          <ac:spMkLst>
            <pc:docMk/>
            <pc:sldMk cId="2729468366" sldId="282"/>
            <ac:spMk id="29" creationId="{37DD1DB7-C801-25DD-2C6F-FA7094EE2459}"/>
          </ac:spMkLst>
        </pc:spChg>
        <pc:spChg chg="add del">
          <ac:chgData name="Guest User" userId="" providerId="Windows Live" clId="Web-{E3E90910-90B0-4453-82B6-D103F95D457F}" dt="2022-05-03T10:30:57.795" v="43"/>
          <ac:spMkLst>
            <pc:docMk/>
            <pc:sldMk cId="2729468366" sldId="282"/>
            <ac:spMk id="30" creationId="{936B5F0E-FD98-C93D-8CBE-E4380946CFB2}"/>
          </ac:spMkLst>
        </pc:spChg>
        <pc:spChg chg="add mod">
          <ac:chgData name="Guest User" userId="" providerId="Windows Live" clId="Web-{E3E90910-90B0-4453-82B6-D103F95D457F}" dt="2022-05-03T10:52:28.294" v="305" actId="1076"/>
          <ac:spMkLst>
            <pc:docMk/>
            <pc:sldMk cId="2729468366" sldId="282"/>
            <ac:spMk id="31" creationId="{56A801FF-154F-9532-E397-0009B557293F}"/>
          </ac:spMkLst>
        </pc:spChg>
        <pc:spChg chg="add mod ord">
          <ac:chgData name="Guest User" userId="" providerId="Windows Live" clId="Web-{E3E90910-90B0-4453-82B6-D103F95D457F}" dt="2022-05-03T10:52:28.107" v="285" actId="1076"/>
          <ac:spMkLst>
            <pc:docMk/>
            <pc:sldMk cId="2729468366" sldId="282"/>
            <ac:spMk id="32" creationId="{7C8A8950-161A-C224-D7D8-AE4BC2205C70}"/>
          </ac:spMkLst>
        </pc:spChg>
        <pc:spChg chg="mod">
          <ac:chgData name="Guest User" userId="" providerId="Windows Live" clId="Web-{E3E90910-90B0-4453-82B6-D103F95D457F}" dt="2022-05-03T10:28:31.224" v="1" actId="1076"/>
          <ac:spMkLst>
            <pc:docMk/>
            <pc:sldMk cId="2729468366" sldId="282"/>
            <ac:spMk id="33" creationId="{4DDE3A78-5CE0-45D3-A9C3-907381C119CF}"/>
          </ac:spMkLst>
        </pc:spChg>
        <pc:spChg chg="del">
          <ac:chgData name="Guest User" userId="" providerId="Windows Live" clId="Web-{E3E90910-90B0-4453-82B6-D103F95D457F}" dt="2022-05-03T10:28:42.099" v="20"/>
          <ac:spMkLst>
            <pc:docMk/>
            <pc:sldMk cId="2729468366" sldId="282"/>
            <ac:spMk id="77" creationId="{A3B75F2E-06FB-430F-B036-16F9EEA87142}"/>
          </ac:spMkLst>
        </pc:spChg>
        <pc:spChg chg="del mod">
          <ac:chgData name="Guest User" userId="" providerId="Windows Live" clId="Web-{E3E90910-90B0-4453-82B6-D103F95D457F}" dt="2022-05-03T10:28:43.052" v="21"/>
          <ac:spMkLst>
            <pc:docMk/>
            <pc:sldMk cId="2729468366" sldId="282"/>
            <ac:spMk id="84" creationId="{1AB52AE4-4B59-47B9-AC13-19CE9BD84FFD}"/>
          </ac:spMkLst>
        </pc:spChg>
        <pc:cxnChg chg="mod">
          <ac:chgData name="Guest User" userId="" providerId="Windows Live" clId="Web-{E3E90910-90B0-4453-82B6-D103F95D457F}" dt="2022-05-03T10:57:42.938" v="332" actId="1076"/>
          <ac:cxnSpMkLst>
            <pc:docMk/>
            <pc:sldMk cId="2729468366" sldId="282"/>
            <ac:cxnSpMk id="13" creationId="{F45C499B-6BC5-4DEC-BEEB-3C243E32B409}"/>
          </ac:cxnSpMkLst>
        </pc:cxnChg>
        <pc:cxnChg chg="mod">
          <ac:chgData name="Guest User" userId="" providerId="Windows Live" clId="Web-{E3E90910-90B0-4453-82B6-D103F95D457F}" dt="2022-05-03T10:57:42.938" v="331" actId="1076"/>
          <ac:cxnSpMkLst>
            <pc:docMk/>
            <pc:sldMk cId="2729468366" sldId="282"/>
            <ac:cxnSpMk id="14" creationId="{E5131C3D-7E3D-46B7-8A76-61EBB5D4FC86}"/>
          </ac:cxnSpMkLst>
        </pc:cxnChg>
        <pc:cxnChg chg="mod">
          <ac:chgData name="Guest User" userId="" providerId="Windows Live" clId="Web-{E3E90910-90B0-4453-82B6-D103F95D457F}" dt="2022-05-03T10:57:42.938" v="330" actId="1076"/>
          <ac:cxnSpMkLst>
            <pc:docMk/>
            <pc:sldMk cId="2729468366" sldId="282"/>
            <ac:cxnSpMk id="15" creationId="{C2422999-9110-48CC-BE78-8F0BEFC111B6}"/>
          </ac:cxnSpMkLst>
        </pc:cxnChg>
        <pc:cxnChg chg="mod">
          <ac:chgData name="Guest User" userId="" providerId="Windows Live" clId="Web-{E3E90910-90B0-4453-82B6-D103F95D457F}" dt="2022-05-03T10:52:28.201" v="294" actId="1076"/>
          <ac:cxnSpMkLst>
            <pc:docMk/>
            <pc:sldMk cId="2729468366" sldId="282"/>
            <ac:cxnSpMk id="16" creationId="{8CFE9704-F9F1-48ED-895F-10BF5A311DD5}"/>
          </ac:cxnSpMkLst>
        </pc:cxnChg>
        <pc:cxnChg chg="add mod">
          <ac:chgData name="Guest User" userId="" providerId="Windows Live" clId="Web-{E3E90910-90B0-4453-82B6-D103F95D457F}" dt="2022-05-03T10:52:28.279" v="303" actId="1076"/>
          <ac:cxnSpMkLst>
            <pc:docMk/>
            <pc:sldMk cId="2729468366" sldId="282"/>
            <ac:cxnSpMk id="28" creationId="{9FDDE8E8-D2C1-B1BF-3EC1-6FCA4E901749}"/>
          </ac:cxnSpMkLst>
        </pc:cxnChg>
        <pc:cxnChg chg="del mod">
          <ac:chgData name="Guest User" userId="" providerId="Windows Live" clId="Web-{E3E90910-90B0-4453-82B6-D103F95D457F}" dt="2022-05-03T10:32:14.925" v="75"/>
          <ac:cxnSpMkLst>
            <pc:docMk/>
            <pc:sldMk cId="2729468366" sldId="282"/>
            <ac:cxnSpMk id="64" creationId="{50E80B02-1E23-4369-89B1-78672F593716}"/>
          </ac:cxnSpMkLst>
        </pc:cxnChg>
        <pc:cxnChg chg="mod">
          <ac:chgData name="Guest User" userId="" providerId="Windows Live" clId="Web-{E3E90910-90B0-4453-82B6-D103F95D457F}" dt="2022-05-03T10:52:28.248" v="300" actId="1076"/>
          <ac:cxnSpMkLst>
            <pc:docMk/>
            <pc:sldMk cId="2729468366" sldId="282"/>
            <ac:cxnSpMk id="68" creationId="{73EBD418-A979-411F-9045-E01F02CA116D}"/>
          </ac:cxnSpMkLst>
        </pc:cxnChg>
        <pc:cxnChg chg="mod">
          <ac:chgData name="Guest User" userId="" providerId="Windows Live" clId="Web-{E3E90910-90B0-4453-82B6-D103F95D457F}" dt="2022-05-03T10:52:28.263" v="301" actId="1076"/>
          <ac:cxnSpMkLst>
            <pc:docMk/>
            <pc:sldMk cId="2729468366" sldId="282"/>
            <ac:cxnSpMk id="76" creationId="{60E6E345-B137-4BC9-8820-7158C7C15BBF}"/>
          </ac:cxnSpMkLst>
        </pc:cxnChg>
        <pc:cxnChg chg="del mod">
          <ac:chgData name="Guest User" userId="" providerId="Windows Live" clId="Web-{E3E90910-90B0-4453-82B6-D103F95D457F}" dt="2022-05-03T10:30:16.402" v="31"/>
          <ac:cxnSpMkLst>
            <pc:docMk/>
            <pc:sldMk cId="2729468366" sldId="282"/>
            <ac:cxnSpMk id="82" creationId="{8C3355D6-760D-406B-9B8F-495319536523}"/>
          </ac:cxnSpMkLst>
        </pc:cxnChg>
        <pc:cxnChg chg="mod">
          <ac:chgData name="Guest User" userId="" providerId="Windows Live" clId="Web-{E3E90910-90B0-4453-82B6-D103F95D457F}" dt="2022-05-03T10:52:28.263" v="302" actId="1076"/>
          <ac:cxnSpMkLst>
            <pc:docMk/>
            <pc:sldMk cId="2729468366" sldId="282"/>
            <ac:cxnSpMk id="88" creationId="{1509B496-D41F-44B4-B57B-93AAEB661DEC}"/>
          </ac:cxnSpMkLst>
        </pc:cxnChg>
      </pc:sldChg>
    </pc:docChg>
  </pc:docChgLst>
  <pc:docChgLst>
    <pc:chgData name="mohit kumar" userId="df7f968f82ca78f3" providerId="Windows Live" clId="Web-{EE136FBC-BDEB-4CA3-8F05-D6B2D6DB6ED0}"/>
    <pc:docChg chg="modSld">
      <pc:chgData name="mohit kumar" userId="df7f968f82ca78f3" providerId="Windows Live" clId="Web-{EE136FBC-BDEB-4CA3-8F05-D6B2D6DB6ED0}" dt="2022-05-03T09:51:42.514" v="43" actId="20577"/>
      <pc:docMkLst>
        <pc:docMk/>
      </pc:docMkLst>
      <pc:sldChg chg="modSp">
        <pc:chgData name="mohit kumar" userId="df7f968f82ca78f3" providerId="Windows Live" clId="Web-{EE136FBC-BDEB-4CA3-8F05-D6B2D6DB6ED0}" dt="2022-05-03T09:51:42.514" v="43" actId="20577"/>
        <pc:sldMkLst>
          <pc:docMk/>
          <pc:sldMk cId="4255390727" sldId="270"/>
        </pc:sldMkLst>
        <pc:spChg chg="mod">
          <ac:chgData name="mohit kumar" userId="df7f968f82ca78f3" providerId="Windows Live" clId="Web-{EE136FBC-BDEB-4CA3-8F05-D6B2D6DB6ED0}" dt="2022-05-03T09:51:42.514" v="43" actId="20577"/>
          <ac:spMkLst>
            <pc:docMk/>
            <pc:sldMk cId="4255390727" sldId="270"/>
            <ac:spMk id="4" creationId="{0203FAB2-8FAC-400F-AEF9-EC875C4E1077}"/>
          </ac:spMkLst>
        </pc:spChg>
      </pc:sldChg>
      <pc:sldChg chg="modSp">
        <pc:chgData name="mohit kumar" userId="df7f968f82ca78f3" providerId="Windows Live" clId="Web-{EE136FBC-BDEB-4CA3-8F05-D6B2D6DB6ED0}" dt="2022-05-03T09:31:02.297" v="16" actId="14100"/>
        <pc:sldMkLst>
          <pc:docMk/>
          <pc:sldMk cId="4117018323" sldId="287"/>
        </pc:sldMkLst>
        <pc:spChg chg="mod">
          <ac:chgData name="mohit kumar" userId="df7f968f82ca78f3" providerId="Windows Live" clId="Web-{EE136FBC-BDEB-4CA3-8F05-D6B2D6DB6ED0}" dt="2022-05-03T09:31:02.297" v="16" actId="14100"/>
          <ac:spMkLst>
            <pc:docMk/>
            <pc:sldMk cId="4117018323" sldId="287"/>
            <ac:spMk id="15" creationId="{2FF8B89C-8893-BE83-0C13-7ADA042E1B3A}"/>
          </ac:spMkLst>
        </pc:spChg>
        <pc:spChg chg="mod">
          <ac:chgData name="mohit kumar" userId="df7f968f82ca78f3" providerId="Windows Live" clId="Web-{EE136FBC-BDEB-4CA3-8F05-D6B2D6DB6ED0}" dt="2022-05-03T09:30:49.250" v="15" actId="14100"/>
          <ac:spMkLst>
            <pc:docMk/>
            <pc:sldMk cId="4117018323" sldId="287"/>
            <ac:spMk id="21" creationId="{036F4629-293F-024D-CF2F-37181F9238F1}"/>
          </ac:spMkLst>
        </pc:spChg>
      </pc:sldChg>
      <pc:sldChg chg="addSp delSp modSp">
        <pc:chgData name="mohit kumar" userId="df7f968f82ca78f3" providerId="Windows Live" clId="Web-{EE136FBC-BDEB-4CA3-8F05-D6B2D6DB6ED0}" dt="2022-05-03T09:46:52.429" v="40" actId="20577"/>
        <pc:sldMkLst>
          <pc:docMk/>
          <pc:sldMk cId="18674941" sldId="289"/>
        </pc:sldMkLst>
        <pc:spChg chg="add del mod">
          <ac:chgData name="mohit kumar" userId="df7f968f82ca78f3" providerId="Windows Live" clId="Web-{EE136FBC-BDEB-4CA3-8F05-D6B2D6DB6ED0}" dt="2022-05-03T09:40:09.123" v="22"/>
          <ac:spMkLst>
            <pc:docMk/>
            <pc:sldMk cId="18674941" sldId="289"/>
            <ac:spMk id="3" creationId="{512E9E1A-97C2-0CC7-641B-AED184F7AB26}"/>
          </ac:spMkLst>
        </pc:spChg>
        <pc:spChg chg="mod">
          <ac:chgData name="mohit kumar" userId="df7f968f82ca78f3" providerId="Windows Live" clId="Web-{EE136FBC-BDEB-4CA3-8F05-D6B2D6DB6ED0}" dt="2022-05-03T09:46:52.429" v="40" actId="20577"/>
          <ac:spMkLst>
            <pc:docMk/>
            <pc:sldMk cId="18674941" sldId="289"/>
            <ac:spMk id="4" creationId="{27054914-EFA9-7128-43C3-65806DCB63B2}"/>
          </ac:spMkLst>
        </pc:spChg>
        <pc:spChg chg="mod">
          <ac:chgData name="mohit kumar" userId="df7f968f82ca78f3" providerId="Windows Live" clId="Web-{EE136FBC-BDEB-4CA3-8F05-D6B2D6DB6ED0}" dt="2022-05-03T09:26:00.149" v="14" actId="20577"/>
          <ac:spMkLst>
            <pc:docMk/>
            <pc:sldMk cId="18674941" sldId="289"/>
            <ac:spMk id="6" creationId="{535E414B-314A-D97B-B227-E591540B1142}"/>
          </ac:spMkLst>
        </pc:spChg>
        <pc:spChg chg="add">
          <ac:chgData name="mohit kumar" userId="df7f968f82ca78f3" providerId="Windows Live" clId="Web-{EE136FBC-BDEB-4CA3-8F05-D6B2D6DB6ED0}" dt="2022-05-03T09:40:56.436" v="23"/>
          <ac:spMkLst>
            <pc:docMk/>
            <pc:sldMk cId="18674941" sldId="289"/>
            <ac:spMk id="8" creationId="{CE800082-ECBB-3678-9EBF-8D8293F2503D}"/>
          </ac:spMkLst>
        </pc:spChg>
        <pc:picChg chg="mod">
          <ac:chgData name="mohit kumar" userId="df7f968f82ca78f3" providerId="Windows Live" clId="Web-{EE136FBC-BDEB-4CA3-8F05-D6B2D6DB6ED0}" dt="2022-05-03T09:39:25.528" v="18" actId="14100"/>
          <ac:picMkLst>
            <pc:docMk/>
            <pc:sldMk cId="18674941" sldId="289"/>
            <ac:picMk id="5" creationId="{B2E2665F-C8DF-D520-CB53-D72AEA9DBC7A}"/>
          </ac:picMkLst>
        </pc:picChg>
      </pc:sldChg>
    </pc:docChg>
  </pc:docChgLst>
  <pc:docChgLst>
    <pc:chgData name="Guest User" providerId="Windows Live" clId="Web-{39F6C278-945D-443D-9CE7-EF6F911DAB28}"/>
    <pc:docChg chg="modSld">
      <pc:chgData name="Guest User" userId="" providerId="Windows Live" clId="Web-{39F6C278-945D-443D-9CE7-EF6F911DAB28}" dt="2022-06-09T15:10:19.761" v="126" actId="14100"/>
      <pc:docMkLst>
        <pc:docMk/>
      </pc:docMkLst>
      <pc:sldChg chg="modSp">
        <pc:chgData name="Guest User" userId="" providerId="Windows Live" clId="Web-{39F6C278-945D-443D-9CE7-EF6F911DAB28}" dt="2022-06-09T15:03:55.896" v="73" actId="20577"/>
        <pc:sldMkLst>
          <pc:docMk/>
          <pc:sldMk cId="1214788566" sldId="264"/>
        </pc:sldMkLst>
        <pc:spChg chg="mod">
          <ac:chgData name="Guest User" userId="" providerId="Windows Live" clId="Web-{39F6C278-945D-443D-9CE7-EF6F911DAB28}" dt="2022-06-09T15:03:55.896" v="73" actId="20577"/>
          <ac:spMkLst>
            <pc:docMk/>
            <pc:sldMk cId="1214788566" sldId="264"/>
            <ac:spMk id="3" creationId="{9CE360FE-C0FE-461E-B5A9-82A730400AF9}"/>
          </ac:spMkLst>
        </pc:spChg>
      </pc:sldChg>
      <pc:sldChg chg="addSp delSp modSp">
        <pc:chgData name="Guest User" userId="" providerId="Windows Live" clId="Web-{39F6C278-945D-443D-9CE7-EF6F911DAB28}" dt="2022-06-09T15:10:19.761" v="126" actId="14100"/>
        <pc:sldMkLst>
          <pc:docMk/>
          <pc:sldMk cId="2729468366" sldId="282"/>
        </pc:sldMkLst>
        <pc:spChg chg="add del">
          <ac:chgData name="Guest User" userId="" providerId="Windows Live" clId="Web-{39F6C278-945D-443D-9CE7-EF6F911DAB28}" dt="2022-06-09T15:06:38.101" v="104"/>
          <ac:spMkLst>
            <pc:docMk/>
            <pc:sldMk cId="2729468366" sldId="282"/>
            <ac:spMk id="29" creationId="{37DD1DB7-C801-25DD-2C6F-FA7094EE2459}"/>
          </ac:spMkLst>
        </pc:spChg>
        <pc:spChg chg="add mod">
          <ac:chgData name="Guest User" userId="" providerId="Windows Live" clId="Web-{39F6C278-945D-443D-9CE7-EF6F911DAB28}" dt="2022-06-09T15:09:37.869" v="120" actId="14100"/>
          <ac:spMkLst>
            <pc:docMk/>
            <pc:sldMk cId="2729468366" sldId="282"/>
            <ac:spMk id="40" creationId="{3A9122F9-BBEC-69D9-7835-74A8C4F13351}"/>
          </ac:spMkLst>
        </pc:spChg>
        <pc:spChg chg="add mod">
          <ac:chgData name="Guest User" userId="" providerId="Windows Live" clId="Web-{39F6C278-945D-443D-9CE7-EF6F911DAB28}" dt="2022-06-09T15:06:53.039" v="112" actId="1076"/>
          <ac:spMkLst>
            <pc:docMk/>
            <pc:sldMk cId="2729468366" sldId="282"/>
            <ac:spMk id="48" creationId="{4A885FA1-C569-B9D0-3696-2BFF520E12CD}"/>
          </ac:spMkLst>
        </pc:spChg>
        <pc:cxnChg chg="add mod">
          <ac:chgData name="Guest User" userId="" providerId="Windows Live" clId="Web-{39F6C278-945D-443D-9CE7-EF6F911DAB28}" dt="2022-06-09T15:07:43.039" v="119" actId="14100"/>
          <ac:cxnSpMkLst>
            <pc:docMk/>
            <pc:sldMk cId="2729468366" sldId="282"/>
            <ac:cxnSpMk id="46" creationId="{D196E130-BA97-52F1-FD6E-A8352654DDB2}"/>
          </ac:cxnSpMkLst>
        </pc:cxnChg>
        <pc:cxnChg chg="add del mod">
          <ac:chgData name="Guest User" userId="" providerId="Windows Live" clId="Web-{39F6C278-945D-443D-9CE7-EF6F911DAB28}" dt="2022-06-09T15:06:32.601" v="102"/>
          <ac:cxnSpMkLst>
            <pc:docMk/>
            <pc:sldMk cId="2729468366" sldId="282"/>
            <ac:cxnSpMk id="47" creationId="{3D665225-89C9-D798-AE79-022C7A555793}"/>
          </ac:cxnSpMkLst>
        </pc:cxnChg>
        <pc:cxnChg chg="add del mod">
          <ac:chgData name="Guest User" userId="" providerId="Windows Live" clId="Web-{39F6C278-945D-443D-9CE7-EF6F911DAB28}" dt="2022-06-09T15:07:05.226" v="115"/>
          <ac:cxnSpMkLst>
            <pc:docMk/>
            <pc:sldMk cId="2729468366" sldId="282"/>
            <ac:cxnSpMk id="52" creationId="{60448D1E-0428-50FF-37D3-E6F13B53878E}"/>
          </ac:cxnSpMkLst>
        </pc:cxnChg>
        <pc:cxnChg chg="add del mod">
          <ac:chgData name="Guest User" userId="" providerId="Windows Live" clId="Web-{39F6C278-945D-443D-9CE7-EF6F911DAB28}" dt="2022-06-09T15:09:41.541" v="121"/>
          <ac:cxnSpMkLst>
            <pc:docMk/>
            <pc:sldMk cId="2729468366" sldId="282"/>
            <ac:cxnSpMk id="53" creationId="{AC8D0253-C9F9-AA31-7A38-49A73340D96B}"/>
          </ac:cxnSpMkLst>
        </pc:cxnChg>
        <pc:cxnChg chg="add mod">
          <ac:chgData name="Guest User" userId="" providerId="Windows Live" clId="Web-{39F6C278-945D-443D-9CE7-EF6F911DAB28}" dt="2022-06-09T15:10:19.761" v="126" actId="14100"/>
          <ac:cxnSpMkLst>
            <pc:docMk/>
            <pc:sldMk cId="2729468366" sldId="282"/>
            <ac:cxnSpMk id="55" creationId="{D153291E-CE6F-666B-0F46-C6BCA8C8AE9D}"/>
          </ac:cxnSpMkLst>
        </pc:cxnChg>
      </pc:sldChg>
    </pc:docChg>
  </pc:docChgLst>
  <pc:docChgLst>
    <pc:chgData name="Guest User" providerId="Windows Live" clId="Web-{DA20E3B3-AB58-4EB3-91BB-CF7035C72E91}"/>
    <pc:docChg chg="addSld modSld">
      <pc:chgData name="Guest User" userId="" providerId="Windows Live" clId="Web-{DA20E3B3-AB58-4EB3-91BB-CF7035C72E91}" dt="2022-06-09T08:36:31.814" v="212" actId="1076"/>
      <pc:docMkLst>
        <pc:docMk/>
      </pc:docMkLst>
      <pc:sldChg chg="modSp">
        <pc:chgData name="Guest User" userId="" providerId="Windows Live" clId="Web-{DA20E3B3-AB58-4EB3-91BB-CF7035C72E91}" dt="2022-06-09T08:16:58.066" v="153" actId="20577"/>
        <pc:sldMkLst>
          <pc:docMk/>
          <pc:sldMk cId="1214788566" sldId="264"/>
        </pc:sldMkLst>
        <pc:spChg chg="mod">
          <ac:chgData name="Guest User" userId="" providerId="Windows Live" clId="Web-{DA20E3B3-AB58-4EB3-91BB-CF7035C72E91}" dt="2022-06-09T08:16:58.066" v="153" actId="20577"/>
          <ac:spMkLst>
            <pc:docMk/>
            <pc:sldMk cId="1214788566" sldId="264"/>
            <ac:spMk id="5" creationId="{B4DBB399-6622-41F5-AA14-618C71F6FBCF}"/>
          </ac:spMkLst>
        </pc:spChg>
      </pc:sldChg>
      <pc:sldChg chg="addSp delSp modSp">
        <pc:chgData name="Guest User" userId="" providerId="Windows Live" clId="Web-{DA20E3B3-AB58-4EB3-91BB-CF7035C72E91}" dt="2022-06-09T08:16:32.566" v="137"/>
        <pc:sldMkLst>
          <pc:docMk/>
          <pc:sldMk cId="2729468366" sldId="282"/>
        </pc:sldMkLst>
        <pc:spChg chg="mod">
          <ac:chgData name="Guest User" userId="" providerId="Windows Live" clId="Web-{DA20E3B3-AB58-4EB3-91BB-CF7035C72E91}" dt="2022-06-09T08:11:27.089" v="3" actId="1076"/>
          <ac:spMkLst>
            <pc:docMk/>
            <pc:sldMk cId="2729468366" sldId="282"/>
            <ac:spMk id="4" creationId="{D511ABA5-3444-4AED-B119-4DEBCDB51DE5}"/>
          </ac:spMkLst>
        </pc:spChg>
        <pc:spChg chg="add del mod">
          <ac:chgData name="Guest User" userId="" providerId="Windows Live" clId="Web-{DA20E3B3-AB58-4EB3-91BB-CF7035C72E91}" dt="2022-06-09T08:13:20.014" v="21"/>
          <ac:spMkLst>
            <pc:docMk/>
            <pc:sldMk cId="2729468366" sldId="282"/>
            <ac:spMk id="14" creationId="{D8797C19-5D9E-7853-CEDF-3CE86CCE780B}"/>
          </ac:spMkLst>
        </pc:spChg>
        <pc:spChg chg="add del mod">
          <ac:chgData name="Guest User" userId="" providerId="Windows Live" clId="Web-{DA20E3B3-AB58-4EB3-91BB-CF7035C72E91}" dt="2022-06-09T08:13:34.921" v="25"/>
          <ac:spMkLst>
            <pc:docMk/>
            <pc:sldMk cId="2729468366" sldId="282"/>
            <ac:spMk id="15" creationId="{12AF8B95-E339-0119-EADD-77B19B83DDBE}"/>
          </ac:spMkLst>
        </pc:spChg>
        <pc:spChg chg="mod">
          <ac:chgData name="Guest User" userId="" providerId="Windows Live" clId="Web-{DA20E3B3-AB58-4EB3-91BB-CF7035C72E91}" dt="2022-06-09T08:15:55.893" v="84" actId="1076"/>
          <ac:spMkLst>
            <pc:docMk/>
            <pc:sldMk cId="2729468366" sldId="282"/>
            <ac:spMk id="20" creationId="{C6654426-C3AD-448F-B523-8EDF7C74D030}"/>
          </ac:spMkLst>
        </pc:spChg>
        <pc:spChg chg="mod">
          <ac:chgData name="Guest User" userId="" providerId="Windows Live" clId="Web-{DA20E3B3-AB58-4EB3-91BB-CF7035C72E91}" dt="2022-06-09T08:12:02.575" v="9" actId="1076"/>
          <ac:spMkLst>
            <pc:docMk/>
            <pc:sldMk cId="2729468366" sldId="282"/>
            <ac:spMk id="29" creationId="{37DD1DB7-C801-25DD-2C6F-FA7094EE2459}"/>
          </ac:spMkLst>
        </pc:spChg>
        <pc:spChg chg="mod">
          <ac:chgData name="Guest User" userId="" providerId="Windows Live" clId="Web-{DA20E3B3-AB58-4EB3-91BB-CF7035C72E91}" dt="2022-06-09T08:16:03.049" v="88" actId="1076"/>
          <ac:spMkLst>
            <pc:docMk/>
            <pc:sldMk cId="2729468366" sldId="282"/>
            <ac:spMk id="45" creationId="{7DC48ADB-6FAC-BBBD-9269-8FDE58636FF4}"/>
          </ac:spMkLst>
        </pc:spChg>
        <pc:spChg chg="add del mod">
          <ac:chgData name="Guest User" userId="" providerId="Windows Live" clId="Web-{DA20E3B3-AB58-4EB3-91BB-CF7035C72E91}" dt="2022-06-09T08:16:32.566" v="137"/>
          <ac:spMkLst>
            <pc:docMk/>
            <pc:sldMk cId="2729468366" sldId="282"/>
            <ac:spMk id="46" creationId="{B92600DE-FCE8-7D70-8458-7343EE89A02A}"/>
          </ac:spMkLst>
        </pc:spChg>
        <pc:cxnChg chg="add del">
          <ac:chgData name="Guest User" userId="" providerId="Windows Live" clId="Web-{DA20E3B3-AB58-4EB3-91BB-CF7035C72E91}" dt="2022-06-09T08:11:50.215" v="8"/>
          <ac:cxnSpMkLst>
            <pc:docMk/>
            <pc:sldMk cId="2729468366" sldId="282"/>
            <ac:cxnSpMk id="7" creationId="{77D9E045-95E8-884A-1B6D-1934937D23D1}"/>
          </ac:cxnSpMkLst>
        </pc:cxnChg>
        <pc:cxnChg chg="add del">
          <ac:chgData name="Guest User" userId="" providerId="Windows Live" clId="Web-{DA20E3B3-AB58-4EB3-91BB-CF7035C72E91}" dt="2022-06-09T08:11:48.606" v="7"/>
          <ac:cxnSpMkLst>
            <pc:docMk/>
            <pc:sldMk cId="2729468366" sldId="282"/>
            <ac:cxnSpMk id="11" creationId="{24290F47-E7F2-B8FA-FB66-BD0D0A69232A}"/>
          </ac:cxnSpMkLst>
        </pc:cxnChg>
        <pc:cxnChg chg="add del mod">
          <ac:chgData name="Guest User" userId="" providerId="Windows Live" clId="Web-{DA20E3B3-AB58-4EB3-91BB-CF7035C72E91}" dt="2022-06-09T08:11:45.496" v="6"/>
          <ac:cxnSpMkLst>
            <pc:docMk/>
            <pc:sldMk cId="2729468366" sldId="282"/>
            <ac:cxnSpMk id="13" creationId="{3B9B0910-D93D-8B1E-5631-53792DC23AE8}"/>
          </ac:cxnSpMkLst>
        </pc:cxnChg>
        <pc:cxnChg chg="mod">
          <ac:chgData name="Guest User" userId="" providerId="Windows Live" clId="Web-{DA20E3B3-AB58-4EB3-91BB-CF7035C72E91}" dt="2022-06-09T08:15:59.534" v="86" actId="1076"/>
          <ac:cxnSpMkLst>
            <pc:docMk/>
            <pc:sldMk cId="2729468366" sldId="282"/>
            <ac:cxnSpMk id="16" creationId="{8CFE9704-F9F1-48ED-895F-10BF5A311DD5}"/>
          </ac:cxnSpMkLst>
        </pc:cxnChg>
        <pc:cxnChg chg="mod">
          <ac:chgData name="Guest User" userId="" providerId="Windows Live" clId="Web-{DA20E3B3-AB58-4EB3-91BB-CF7035C72E91}" dt="2022-06-09T08:15:57.143" v="85" actId="1076"/>
          <ac:cxnSpMkLst>
            <pc:docMk/>
            <pc:sldMk cId="2729468366" sldId="282"/>
            <ac:cxnSpMk id="18" creationId="{91349D90-9C32-3BF6-5AA2-75DB9043609C}"/>
          </ac:cxnSpMkLst>
        </pc:cxnChg>
        <pc:cxnChg chg="mod">
          <ac:chgData name="Guest User" userId="" providerId="Windows Live" clId="Web-{DA20E3B3-AB58-4EB3-91BB-CF7035C72E91}" dt="2022-06-09T08:12:08.450" v="10" actId="1076"/>
          <ac:cxnSpMkLst>
            <pc:docMk/>
            <pc:sldMk cId="2729468366" sldId="282"/>
            <ac:cxnSpMk id="28" creationId="{9FDDE8E8-D2C1-B1BF-3EC1-6FCA4E901749}"/>
          </ac:cxnSpMkLst>
        </pc:cxnChg>
        <pc:cxnChg chg="mod">
          <ac:chgData name="Guest User" userId="" providerId="Windows Live" clId="Web-{DA20E3B3-AB58-4EB3-91BB-CF7035C72E91}" dt="2022-06-09T08:16:01.253" v="87" actId="1076"/>
          <ac:cxnSpMkLst>
            <pc:docMk/>
            <pc:sldMk cId="2729468366" sldId="282"/>
            <ac:cxnSpMk id="44" creationId="{E54E22A7-D282-4980-F315-FA1DA8AA5F37}"/>
          </ac:cxnSpMkLst>
        </pc:cxnChg>
      </pc:sldChg>
      <pc:sldChg chg="addSp delSp modSp add replId">
        <pc:chgData name="Guest User" userId="" providerId="Windows Live" clId="Web-{DA20E3B3-AB58-4EB3-91BB-CF7035C72E91}" dt="2022-06-09T08:36:31.814" v="212" actId="1076"/>
        <pc:sldMkLst>
          <pc:docMk/>
          <pc:sldMk cId="791176545" sldId="299"/>
        </pc:sldMkLst>
        <pc:spChg chg="add mod">
          <ac:chgData name="Guest User" userId="" providerId="Windows Live" clId="Web-{DA20E3B3-AB58-4EB3-91BB-CF7035C72E91}" dt="2022-06-09T08:35:58.736" v="198" actId="20577"/>
          <ac:spMkLst>
            <pc:docMk/>
            <pc:sldMk cId="791176545" sldId="299"/>
            <ac:spMk id="7" creationId="{D68B5EB0-A755-606F-397D-120BDA74068C}"/>
          </ac:spMkLst>
        </pc:spChg>
        <pc:spChg chg="add mod">
          <ac:chgData name="Guest User" userId="" providerId="Windows Live" clId="Web-{DA20E3B3-AB58-4EB3-91BB-CF7035C72E91}" dt="2022-06-09T08:36:31.814" v="212" actId="1076"/>
          <ac:spMkLst>
            <pc:docMk/>
            <pc:sldMk cId="791176545" sldId="299"/>
            <ac:spMk id="11" creationId="{BD70AFAF-8D44-007B-3255-9AA18C6BAE43}"/>
          </ac:spMkLst>
        </pc:spChg>
        <pc:picChg chg="add mod">
          <ac:chgData name="Guest User" userId="" providerId="Windows Live" clId="Web-{DA20E3B3-AB58-4EB3-91BB-CF7035C72E91}" dt="2022-06-09T08:35:54.657" v="196" actId="14100"/>
          <ac:picMkLst>
            <pc:docMk/>
            <pc:sldMk cId="791176545" sldId="299"/>
            <ac:picMk id="2" creationId="{624511D8-2047-EE28-E7EF-5804A67F2891}"/>
          </ac:picMkLst>
        </pc:picChg>
        <pc:picChg chg="del">
          <ac:chgData name="Guest User" userId="" providerId="Windows Live" clId="Web-{DA20E3B3-AB58-4EB3-91BB-CF7035C72E91}" dt="2022-06-09T08:17:50.443" v="155"/>
          <ac:picMkLst>
            <pc:docMk/>
            <pc:sldMk cId="791176545" sldId="299"/>
            <ac:picMk id="4" creationId="{3CB6D8C2-7AD9-47BD-9EC7-EFCD9F4ABDE8}"/>
          </ac:picMkLst>
        </pc:picChg>
        <pc:picChg chg="del">
          <ac:chgData name="Guest User" userId="" providerId="Windows Live" clId="Web-{DA20E3B3-AB58-4EB3-91BB-CF7035C72E91}" dt="2022-06-09T08:17:51.318" v="156"/>
          <ac:picMkLst>
            <pc:docMk/>
            <pc:sldMk cId="791176545" sldId="299"/>
            <ac:picMk id="5" creationId="{43954620-4FEA-4D8F-A272-983A15173558}"/>
          </ac:picMkLst>
        </pc:picChg>
        <pc:picChg chg="del">
          <ac:chgData name="Guest User" userId="" providerId="Windows Live" clId="Web-{DA20E3B3-AB58-4EB3-91BB-CF7035C72E91}" dt="2022-06-09T08:17:51.708" v="157"/>
          <ac:picMkLst>
            <pc:docMk/>
            <pc:sldMk cId="791176545" sldId="299"/>
            <ac:picMk id="6" creationId="{881A7F3D-E0C7-4983-987B-93237AC31588}"/>
          </ac:picMkLst>
        </pc:picChg>
        <pc:picChg chg="add del mod">
          <ac:chgData name="Guest User" userId="" providerId="Windows Live" clId="Web-{DA20E3B3-AB58-4EB3-91BB-CF7035C72E91}" dt="2022-06-09T08:32:21.808" v="187"/>
          <ac:picMkLst>
            <pc:docMk/>
            <pc:sldMk cId="791176545" sldId="299"/>
            <ac:picMk id="8" creationId="{8ED7B979-102F-0D7A-9EA5-C5BE2B1EC65A}"/>
          </ac:picMkLst>
        </pc:picChg>
        <pc:picChg chg="add del mod">
          <ac:chgData name="Guest User" userId="" providerId="Windows Live" clId="Web-{DA20E3B3-AB58-4EB3-91BB-CF7035C72E91}" dt="2022-06-09T08:32:54.418" v="192"/>
          <ac:picMkLst>
            <pc:docMk/>
            <pc:sldMk cId="791176545" sldId="299"/>
            <ac:picMk id="9" creationId="{3D28ACFF-1BCA-5B36-D107-02143D03E6A8}"/>
          </ac:picMkLst>
        </pc:picChg>
        <pc:picChg chg="add mod">
          <ac:chgData name="Guest User" userId="" providerId="Windows Live" clId="Web-{DA20E3B3-AB58-4EB3-91BB-CF7035C72E91}" dt="2022-06-09T08:35:51.579" v="195" actId="14100"/>
          <ac:picMkLst>
            <pc:docMk/>
            <pc:sldMk cId="791176545" sldId="299"/>
            <ac:picMk id="10" creationId="{1CD4E743-F5B7-E8F5-513F-D8B53045EE4B}"/>
          </ac:picMkLst>
        </pc:picChg>
      </pc:sldChg>
    </pc:docChg>
  </pc:docChgLst>
  <pc:docChgLst>
    <pc:chgData name="Guest User" providerId="Windows Live" clId="Web-{E8D84CCF-F21C-43CF-9036-B43A0496C9C8}"/>
    <pc:docChg chg="addSld modSld sldOrd">
      <pc:chgData name="Guest User" userId="" providerId="Windows Live" clId="Web-{E8D84CCF-F21C-43CF-9036-B43A0496C9C8}" dt="2022-05-03T09:31:29.568" v="2260" actId="14100"/>
      <pc:docMkLst>
        <pc:docMk/>
      </pc:docMkLst>
      <pc:sldChg chg="modSp">
        <pc:chgData name="Guest User" userId="" providerId="Windows Live" clId="Web-{E8D84CCF-F21C-43CF-9036-B43A0496C9C8}" dt="2022-05-03T08:40:44.134" v="0" actId="1076"/>
        <pc:sldMkLst>
          <pc:docMk/>
          <pc:sldMk cId="3936394363" sldId="260"/>
        </pc:sldMkLst>
        <pc:spChg chg="mod">
          <ac:chgData name="Guest User" userId="" providerId="Windows Live" clId="Web-{E8D84CCF-F21C-43CF-9036-B43A0496C9C8}" dt="2022-05-03T08:40:44.134" v="0" actId="1076"/>
          <ac:spMkLst>
            <pc:docMk/>
            <pc:sldMk cId="3936394363" sldId="260"/>
            <ac:spMk id="5" creationId="{85AF2FB1-C43B-4C5F-8A52-7D448031565C}"/>
          </ac:spMkLst>
        </pc:spChg>
      </pc:sldChg>
      <pc:sldChg chg="modSp">
        <pc:chgData name="Guest User" userId="" providerId="Windows Live" clId="Web-{E8D84CCF-F21C-43CF-9036-B43A0496C9C8}" dt="2022-05-03T08:44:26.154" v="73" actId="1076"/>
        <pc:sldMkLst>
          <pc:docMk/>
          <pc:sldMk cId="3761418920" sldId="261"/>
        </pc:sldMkLst>
        <pc:spChg chg="mod">
          <ac:chgData name="Guest User" userId="" providerId="Windows Live" clId="Web-{E8D84CCF-F21C-43CF-9036-B43A0496C9C8}" dt="2022-05-03T08:44:26.154" v="73" actId="1076"/>
          <ac:spMkLst>
            <pc:docMk/>
            <pc:sldMk cId="3761418920" sldId="261"/>
            <ac:spMk id="7" creationId="{CA1B055A-5362-4144-B633-FDB48780A184}"/>
          </ac:spMkLst>
        </pc:spChg>
      </pc:sldChg>
      <pc:sldChg chg="modSp">
        <pc:chgData name="Guest User" userId="" providerId="Windows Live" clId="Web-{E8D84CCF-F21C-43CF-9036-B43A0496C9C8}" dt="2022-05-03T08:43:21.981" v="59" actId="20577"/>
        <pc:sldMkLst>
          <pc:docMk/>
          <pc:sldMk cId="1214788566" sldId="264"/>
        </pc:sldMkLst>
        <pc:spChg chg="mod">
          <ac:chgData name="Guest User" userId="" providerId="Windows Live" clId="Web-{E8D84CCF-F21C-43CF-9036-B43A0496C9C8}" dt="2022-05-03T08:43:21.981" v="59" actId="20577"/>
          <ac:spMkLst>
            <pc:docMk/>
            <pc:sldMk cId="1214788566" sldId="264"/>
            <ac:spMk id="5" creationId="{B4DBB399-6622-41F5-AA14-618C71F6FBCF}"/>
          </ac:spMkLst>
        </pc:spChg>
      </pc:sldChg>
      <pc:sldChg chg="ord">
        <pc:chgData name="Guest User" userId="" providerId="Windows Live" clId="Web-{E8D84CCF-F21C-43CF-9036-B43A0496C9C8}" dt="2022-05-03T08:43:43.169" v="71"/>
        <pc:sldMkLst>
          <pc:docMk/>
          <pc:sldMk cId="4030254583" sldId="266"/>
        </pc:sldMkLst>
      </pc:sldChg>
      <pc:sldChg chg="ord">
        <pc:chgData name="Guest User" userId="" providerId="Windows Live" clId="Web-{E8D84CCF-F21C-43CF-9036-B43A0496C9C8}" dt="2022-05-03T08:43:54.451" v="72"/>
        <pc:sldMkLst>
          <pc:docMk/>
          <pc:sldMk cId="1235024462" sldId="283"/>
        </pc:sldMkLst>
      </pc:sldChg>
      <pc:sldChg chg="modSp">
        <pc:chgData name="Guest User" userId="" providerId="Windows Live" clId="Web-{E8D84CCF-F21C-43CF-9036-B43A0496C9C8}" dt="2022-05-03T08:42:58.121" v="54" actId="688"/>
        <pc:sldMkLst>
          <pc:docMk/>
          <pc:sldMk cId="4117018323" sldId="287"/>
        </pc:sldMkLst>
        <pc:spChg chg="mod">
          <ac:chgData name="Guest User" userId="" providerId="Windows Live" clId="Web-{E8D84CCF-F21C-43CF-9036-B43A0496C9C8}" dt="2022-05-03T08:42:58.121" v="54" actId="688"/>
          <ac:spMkLst>
            <pc:docMk/>
            <pc:sldMk cId="4117018323" sldId="287"/>
            <ac:spMk id="9" creationId="{780DEC10-0E2D-874B-6BA2-DF27CDEE49B5}"/>
          </ac:spMkLst>
        </pc:spChg>
        <pc:spChg chg="mod">
          <ac:chgData name="Guest User" userId="" providerId="Windows Live" clId="Web-{E8D84CCF-F21C-43CF-9036-B43A0496C9C8}" dt="2022-05-03T08:42:19.339" v="47" actId="688"/>
          <ac:spMkLst>
            <pc:docMk/>
            <pc:sldMk cId="4117018323" sldId="287"/>
            <ac:spMk id="18" creationId="{0214BAE9-2341-C330-56F1-638665B204AF}"/>
          </ac:spMkLst>
        </pc:spChg>
        <pc:grpChg chg="mod">
          <ac:chgData name="Guest User" userId="" providerId="Windows Live" clId="Web-{E8D84CCF-F21C-43CF-9036-B43A0496C9C8}" dt="2022-05-03T08:42:53.777" v="53" actId="1076"/>
          <ac:grpSpMkLst>
            <pc:docMk/>
            <pc:sldMk cId="4117018323" sldId="287"/>
            <ac:grpSpMk id="7" creationId="{68A1D008-3813-7588-0770-0BAE35F4A51F}"/>
          </ac:grpSpMkLst>
        </pc:grpChg>
        <pc:grpChg chg="mod">
          <ac:chgData name="Guest User" userId="" providerId="Windows Live" clId="Web-{E8D84CCF-F21C-43CF-9036-B43A0496C9C8}" dt="2022-05-03T08:42:43.699" v="51" actId="14100"/>
          <ac:grpSpMkLst>
            <pc:docMk/>
            <pc:sldMk cId="4117018323" sldId="287"/>
            <ac:grpSpMk id="10" creationId="{37134732-6072-A7EC-BD1C-F6AC05BAD5B8}"/>
          </ac:grpSpMkLst>
        </pc:grpChg>
        <pc:grpChg chg="mod">
          <ac:chgData name="Guest User" userId="" providerId="Windows Live" clId="Web-{E8D84CCF-F21C-43CF-9036-B43A0496C9C8}" dt="2022-05-03T08:42:13.245" v="46" actId="688"/>
          <ac:grpSpMkLst>
            <pc:docMk/>
            <pc:sldMk cId="4117018323" sldId="287"/>
            <ac:grpSpMk id="16" creationId="{E0A8DD13-63A8-C22E-5738-9787B38BC242}"/>
          </ac:grpSpMkLst>
        </pc:grpChg>
      </pc:sldChg>
      <pc:sldChg chg="addSp delSp modSp new">
        <pc:chgData name="Guest User" userId="" providerId="Windows Live" clId="Web-{E8D84CCF-F21C-43CF-9036-B43A0496C9C8}" dt="2022-05-03T09:31:29.568" v="2260" actId="14100"/>
        <pc:sldMkLst>
          <pc:docMk/>
          <pc:sldMk cId="2808455430" sldId="288"/>
        </pc:sldMkLst>
        <pc:spChg chg="add del">
          <ac:chgData name="Guest User" userId="" providerId="Windows Live" clId="Web-{E8D84CCF-F21C-43CF-9036-B43A0496C9C8}" dt="2022-05-03T08:41:15.728" v="3"/>
          <ac:spMkLst>
            <pc:docMk/>
            <pc:sldMk cId="2808455430" sldId="288"/>
            <ac:spMk id="2" creationId="{6C5EE15E-B215-1CF5-7D5A-6C951191E581}"/>
          </ac:spMkLst>
        </pc:spChg>
        <pc:spChg chg="add mod">
          <ac:chgData name="Guest User" userId="" providerId="Windows Live" clId="Web-{E8D84CCF-F21C-43CF-9036-B43A0496C9C8}" dt="2022-05-03T08:43:36.091" v="70" actId="20577"/>
          <ac:spMkLst>
            <pc:docMk/>
            <pc:sldMk cId="2808455430" sldId="288"/>
            <ac:spMk id="4" creationId="{470A3548-75C2-E4C1-690E-50E0CA5B7046}"/>
          </ac:spMkLst>
        </pc:spChg>
        <pc:spChg chg="add mod">
          <ac:chgData name="Guest User" userId="" providerId="Windows Live" clId="Web-{E8D84CCF-F21C-43CF-9036-B43A0496C9C8}" dt="2022-05-03T09:31:29.568" v="2260" actId="14100"/>
          <ac:spMkLst>
            <pc:docMk/>
            <pc:sldMk cId="2808455430" sldId="288"/>
            <ac:spMk id="6" creationId="{A53071E5-217A-872E-3F63-C715C28D0FA4}"/>
          </ac:spMkLst>
        </pc:spChg>
        <pc:picChg chg="add mod">
          <ac:chgData name="Guest User" userId="" providerId="Windows Live" clId="Web-{E8D84CCF-F21C-43CF-9036-B43A0496C9C8}" dt="2022-05-03T09:12:35.338" v="911" actId="1076"/>
          <ac:picMkLst>
            <pc:docMk/>
            <pc:sldMk cId="2808455430" sldId="288"/>
            <ac:picMk id="7" creationId="{A4D08804-A3EB-8E58-3907-AD6BA79EC83D}"/>
          </ac:picMkLst>
        </pc:picChg>
        <pc:picChg chg="add del mod">
          <ac:chgData name="Guest User" userId="" providerId="Windows Live" clId="Web-{E8D84CCF-F21C-43CF-9036-B43A0496C9C8}" dt="2022-05-03T09:16:42.485" v="923"/>
          <ac:picMkLst>
            <pc:docMk/>
            <pc:sldMk cId="2808455430" sldId="288"/>
            <ac:picMk id="8" creationId="{ADD1FD81-2C1D-13D6-6018-4AA284276EE7}"/>
          </ac:picMkLst>
        </pc:picChg>
      </pc:sldChg>
      <pc:sldChg chg="addSp delSp modSp new">
        <pc:chgData name="Guest User" userId="" providerId="Windows Live" clId="Web-{E8D84CCF-F21C-43CF-9036-B43A0496C9C8}" dt="2022-05-03T09:31:23.802" v="2259" actId="1076"/>
        <pc:sldMkLst>
          <pc:docMk/>
          <pc:sldMk cId="18674941" sldId="289"/>
        </pc:sldMkLst>
        <pc:spChg chg="add mod">
          <ac:chgData name="Guest User" userId="" providerId="Windows Live" clId="Web-{E8D84CCF-F21C-43CF-9036-B43A0496C9C8}" dt="2022-05-03T09:31:23.802" v="2259" actId="1076"/>
          <ac:spMkLst>
            <pc:docMk/>
            <pc:sldMk cId="18674941" sldId="289"/>
            <ac:spMk id="4" creationId="{27054914-EFA9-7128-43C3-65806DCB63B2}"/>
          </ac:spMkLst>
        </pc:spChg>
        <pc:spChg chg="add del mod">
          <ac:chgData name="Guest User" userId="" providerId="Windows Live" clId="Web-{E8D84CCF-F21C-43CF-9036-B43A0496C9C8}" dt="2022-05-03T09:26:29.232" v="1934"/>
          <ac:spMkLst>
            <pc:docMk/>
            <pc:sldMk cId="18674941" sldId="289"/>
            <ac:spMk id="6" creationId="{535E414B-314A-D97B-B227-E591540B1142}"/>
          </ac:spMkLst>
        </pc:spChg>
        <pc:picChg chg="add del mod">
          <ac:chgData name="Guest User" userId="" providerId="Windows Live" clId="Web-{E8D84CCF-F21C-43CF-9036-B43A0496C9C8}" dt="2022-05-03T09:14:47.763" v="916"/>
          <ac:picMkLst>
            <pc:docMk/>
            <pc:sldMk cId="18674941" sldId="289"/>
            <ac:picMk id="2" creationId="{B4639C24-36F8-8D1C-6972-43C8FA64737D}"/>
          </ac:picMkLst>
        </pc:picChg>
        <pc:picChg chg="add mod">
          <ac:chgData name="Guest User" userId="" providerId="Windows Live" clId="Web-{E8D84CCF-F21C-43CF-9036-B43A0496C9C8}" dt="2022-05-03T09:17:49.033" v="932" actId="1076"/>
          <ac:picMkLst>
            <pc:docMk/>
            <pc:sldMk cId="18674941" sldId="289"/>
            <ac:picMk id="5" creationId="{B2E2665F-C8DF-D520-CB53-D72AEA9DBC7A}"/>
          </ac:picMkLst>
        </pc:picChg>
      </pc:sldChg>
    </pc:docChg>
  </pc:docChgLst>
  <pc:docChgLst>
    <pc:chgData name="Guest User" providerId="Windows Live" clId="Web-{68754466-0299-407B-B1DF-A5718E3BA33F}"/>
    <pc:docChg chg="modSld">
      <pc:chgData name="Guest User" userId="" providerId="Windows Live" clId="Web-{68754466-0299-407B-B1DF-A5718E3BA33F}" dt="2022-05-04T07:45:38.578" v="137" actId="20577"/>
      <pc:docMkLst>
        <pc:docMk/>
      </pc:docMkLst>
      <pc:sldChg chg="modSp">
        <pc:chgData name="Guest User" userId="" providerId="Windows Live" clId="Web-{68754466-0299-407B-B1DF-A5718E3BA33F}" dt="2022-05-04T07:39:00.743" v="121" actId="14100"/>
        <pc:sldMkLst>
          <pc:docMk/>
          <pc:sldMk cId="644883809" sldId="290"/>
        </pc:sldMkLst>
        <pc:picChg chg="mod">
          <ac:chgData name="Guest User" userId="" providerId="Windows Live" clId="Web-{68754466-0299-407B-B1DF-A5718E3BA33F}" dt="2022-05-04T07:39:00.743" v="121" actId="14100"/>
          <ac:picMkLst>
            <pc:docMk/>
            <pc:sldMk cId="644883809" sldId="290"/>
            <ac:picMk id="3" creationId="{2D57CD6B-1819-781C-9838-E6038403F2FA}"/>
          </ac:picMkLst>
        </pc:picChg>
      </pc:sldChg>
      <pc:sldChg chg="modSp">
        <pc:chgData name="Guest User" userId="" providerId="Windows Live" clId="Web-{68754466-0299-407B-B1DF-A5718E3BA33F}" dt="2022-05-04T07:45:38.578" v="137" actId="20577"/>
        <pc:sldMkLst>
          <pc:docMk/>
          <pc:sldMk cId="449796233" sldId="297"/>
        </pc:sldMkLst>
        <pc:spChg chg="mod">
          <ac:chgData name="Guest User" userId="" providerId="Windows Live" clId="Web-{68754466-0299-407B-B1DF-A5718E3BA33F}" dt="2022-05-04T07:45:38.578" v="137" actId="20577"/>
          <ac:spMkLst>
            <pc:docMk/>
            <pc:sldMk cId="449796233" sldId="297"/>
            <ac:spMk id="2" creationId="{5A2CE72C-8C89-A2CE-2AF3-22E02DED24BB}"/>
          </ac:spMkLst>
        </pc:spChg>
        <pc:spChg chg="mod">
          <ac:chgData name="Guest User" userId="" providerId="Windows Live" clId="Web-{68754466-0299-407B-B1DF-A5718E3BA33F}" dt="2022-05-04T07:42:15.590" v="122"/>
          <ac:spMkLst>
            <pc:docMk/>
            <pc:sldMk cId="449796233" sldId="297"/>
            <ac:spMk id="20" creationId="{47631304-5FD7-A8B8-3F5E-FE4AD16588C5}"/>
          </ac:spMkLst>
        </pc:spChg>
        <pc:spChg chg="mod">
          <ac:chgData name="Guest User" userId="" providerId="Windows Live" clId="Web-{68754466-0299-407B-B1DF-A5718E3BA33F}" dt="2022-05-04T07:42:15.605" v="123"/>
          <ac:spMkLst>
            <pc:docMk/>
            <pc:sldMk cId="449796233" sldId="297"/>
            <ac:spMk id="21" creationId="{DD84E4C8-E021-A13E-042A-34C0A188E29E}"/>
          </ac:spMkLst>
        </pc:spChg>
        <pc:spChg chg="mod">
          <ac:chgData name="Guest User" userId="" providerId="Windows Live" clId="Web-{68754466-0299-407B-B1DF-A5718E3BA33F}" dt="2022-05-04T07:42:15.621" v="124"/>
          <ac:spMkLst>
            <pc:docMk/>
            <pc:sldMk cId="449796233" sldId="297"/>
            <ac:spMk id="22" creationId="{B1051900-0331-7136-8CF6-8A1B8B355B93}"/>
          </ac:spMkLst>
        </pc:spChg>
        <pc:spChg chg="mod">
          <ac:chgData name="Guest User" userId="" providerId="Windows Live" clId="Web-{68754466-0299-407B-B1DF-A5718E3BA33F}" dt="2022-05-04T07:42:15.637" v="125"/>
          <ac:spMkLst>
            <pc:docMk/>
            <pc:sldMk cId="449796233" sldId="297"/>
            <ac:spMk id="24" creationId="{CC3EECF2-E964-A349-0A4A-7CB2E9862846}"/>
          </ac:spMkLst>
        </pc:spChg>
        <pc:spChg chg="mod">
          <ac:chgData name="Guest User" userId="" providerId="Windows Live" clId="Web-{68754466-0299-407B-B1DF-A5718E3BA33F}" dt="2022-05-04T07:42:15.652" v="126"/>
          <ac:spMkLst>
            <pc:docMk/>
            <pc:sldMk cId="449796233" sldId="297"/>
            <ac:spMk id="25" creationId="{43542E9D-4B40-7D6D-1889-FC7C1407020A}"/>
          </ac:spMkLst>
        </pc:spChg>
        <pc:spChg chg="mod">
          <ac:chgData name="Guest User" userId="" providerId="Windows Live" clId="Web-{68754466-0299-407B-B1DF-A5718E3BA33F}" dt="2022-05-04T07:42:15.668" v="127"/>
          <ac:spMkLst>
            <pc:docMk/>
            <pc:sldMk cId="449796233" sldId="297"/>
            <ac:spMk id="26" creationId="{B66C03C9-BC25-8E44-4DAC-EAA83100A9FE}"/>
          </ac:spMkLst>
        </pc:spChg>
        <pc:spChg chg="mod">
          <ac:chgData name="Guest User" userId="" providerId="Windows Live" clId="Web-{68754466-0299-407B-B1DF-A5718E3BA33F}" dt="2022-05-04T07:42:15.668" v="128"/>
          <ac:spMkLst>
            <pc:docMk/>
            <pc:sldMk cId="449796233" sldId="297"/>
            <ac:spMk id="28" creationId="{CEF4B1FA-0426-C5B7-8B5E-FE0161440D7C}"/>
          </ac:spMkLst>
        </pc:spChg>
        <pc:spChg chg="mod">
          <ac:chgData name="Guest User" userId="" providerId="Windows Live" clId="Web-{68754466-0299-407B-B1DF-A5718E3BA33F}" dt="2022-05-04T07:42:19.387" v="133" actId="1076"/>
          <ac:spMkLst>
            <pc:docMk/>
            <pc:sldMk cId="449796233" sldId="297"/>
            <ac:spMk id="29" creationId="{99FC45CD-C48B-55E2-7322-8A48663838D0}"/>
          </ac:spMkLst>
        </pc:spChg>
        <pc:spChg chg="mod">
          <ac:chgData name="Guest User" userId="" providerId="Windows Live" clId="Web-{68754466-0299-407B-B1DF-A5718E3BA33F}" dt="2022-05-04T07:42:15.699" v="130"/>
          <ac:spMkLst>
            <pc:docMk/>
            <pc:sldMk cId="449796233" sldId="297"/>
            <ac:spMk id="32" creationId="{5CF9A027-97B4-F78E-BE54-15213E519DC4}"/>
          </ac:spMkLst>
        </pc:spChg>
        <pc:spChg chg="mod">
          <ac:chgData name="Guest User" userId="" providerId="Windows Live" clId="Web-{68754466-0299-407B-B1DF-A5718E3BA33F}" dt="2022-05-04T07:42:15.715" v="131"/>
          <ac:spMkLst>
            <pc:docMk/>
            <pc:sldMk cId="449796233" sldId="297"/>
            <ac:spMk id="33" creationId="{4A22F29D-ACC2-2F27-2A90-192BE69DD17F}"/>
          </ac:spMkLst>
        </pc:spChg>
        <pc:spChg chg="mod">
          <ac:chgData name="Guest User" userId="" providerId="Windows Live" clId="Web-{68754466-0299-407B-B1DF-A5718E3BA33F}" dt="2022-05-04T07:42:15.730" v="132"/>
          <ac:spMkLst>
            <pc:docMk/>
            <pc:sldMk cId="449796233" sldId="297"/>
            <ac:spMk id="34" creationId="{D0D8F4F9-8A06-F113-7DAA-E0B25226FB0F}"/>
          </ac:spMkLst>
        </pc:spChg>
      </pc:sldChg>
      <pc:sldChg chg="addSp modSp">
        <pc:chgData name="Guest User" userId="" providerId="Windows Live" clId="Web-{68754466-0299-407B-B1DF-A5718E3BA33F}" dt="2022-05-04T07:35:32.333" v="118" actId="1076"/>
        <pc:sldMkLst>
          <pc:docMk/>
          <pc:sldMk cId="2599352805" sldId="298"/>
        </pc:sldMkLst>
        <pc:spChg chg="add mod">
          <ac:chgData name="Guest User" userId="" providerId="Windows Live" clId="Web-{68754466-0299-407B-B1DF-A5718E3BA33F}" dt="2022-05-04T07:35:32.333" v="118" actId="1076"/>
          <ac:spMkLst>
            <pc:docMk/>
            <pc:sldMk cId="2599352805" sldId="298"/>
            <ac:spMk id="5" creationId="{33F3C585-FD6A-288E-1613-14A061D8F837}"/>
          </ac:spMkLst>
        </pc:spChg>
        <pc:spChg chg="add mod">
          <ac:chgData name="Guest User" userId="" providerId="Windows Live" clId="Web-{68754466-0299-407B-B1DF-A5718E3BA33F}" dt="2022-05-04T07:35:30.129" v="117" actId="1076"/>
          <ac:spMkLst>
            <pc:docMk/>
            <pc:sldMk cId="2599352805" sldId="298"/>
            <ac:spMk id="7" creationId="{15614F23-F6D4-5142-BD00-46EB553A9914}"/>
          </ac:spMkLst>
        </pc:spChg>
        <pc:picChg chg="mod">
          <ac:chgData name="Guest User" userId="" providerId="Windows Live" clId="Web-{68754466-0299-407B-B1DF-A5718E3BA33F}" dt="2022-05-04T07:34:13.331" v="67" actId="1076"/>
          <ac:picMkLst>
            <pc:docMk/>
            <pc:sldMk cId="2599352805" sldId="298"/>
            <ac:picMk id="2" creationId="{4A70D07B-5BBD-7096-8924-302E175944DE}"/>
          </ac:picMkLst>
        </pc:picChg>
        <pc:picChg chg="add mod modCrop">
          <ac:chgData name="Guest User" userId="" providerId="Windows Live" clId="Web-{68754466-0299-407B-B1DF-A5718E3BA33F}" dt="2022-05-04T07:35:06.598" v="82" actId="1076"/>
          <ac:picMkLst>
            <pc:docMk/>
            <pc:sldMk cId="2599352805" sldId="298"/>
            <ac:picMk id="3" creationId="{0B9DC78C-C6CD-1B00-B974-4B13FF8F8EBF}"/>
          </ac:picMkLst>
        </pc:picChg>
        <pc:picChg chg="add mod modCrop">
          <ac:chgData name="Guest User" userId="" providerId="Windows Live" clId="Web-{68754466-0299-407B-B1DF-A5718E3BA33F}" dt="2022-05-04T07:35:06.613" v="83" actId="1076"/>
          <ac:picMkLst>
            <pc:docMk/>
            <pc:sldMk cId="2599352805" sldId="298"/>
            <ac:picMk id="4" creationId="{2F4E4B8E-FF3A-69D6-08D1-4B25E0F8C1F7}"/>
          </ac:picMkLst>
        </pc:picChg>
      </pc:sldChg>
    </pc:docChg>
  </pc:docChgLst>
  <pc:docChgLst>
    <pc:chgData name="Guest User" providerId="Windows Live" clId="Web-{4C991366-222A-4861-877A-7A308432EBB6}"/>
    <pc:docChg chg="modSld">
      <pc:chgData name="Guest User" userId="" providerId="Windows Live" clId="Web-{4C991366-222A-4861-877A-7A308432EBB6}" dt="2022-05-04T08:21:51.720" v="729" actId="1076"/>
      <pc:docMkLst>
        <pc:docMk/>
      </pc:docMkLst>
      <pc:sldChg chg="modSp">
        <pc:chgData name="Guest User" userId="" providerId="Windows Live" clId="Web-{4C991366-222A-4861-877A-7A308432EBB6}" dt="2022-05-04T07:01:25.693" v="694" actId="20577"/>
        <pc:sldMkLst>
          <pc:docMk/>
          <pc:sldMk cId="3134660485" sldId="274"/>
        </pc:sldMkLst>
        <pc:spChg chg="mod">
          <ac:chgData name="Guest User" userId="" providerId="Windows Live" clId="Web-{4C991366-222A-4861-877A-7A308432EBB6}" dt="2022-05-04T07:01:25.693" v="694" actId="20577"/>
          <ac:spMkLst>
            <pc:docMk/>
            <pc:sldMk cId="3134660485" sldId="274"/>
            <ac:spMk id="4" creationId="{6EFE3A0C-B6BF-4A57-BDA5-0294B49852E3}"/>
          </ac:spMkLst>
        </pc:spChg>
      </pc:sldChg>
      <pc:sldChg chg="modSp">
        <pc:chgData name="Guest User" userId="" providerId="Windows Live" clId="Web-{4C991366-222A-4861-877A-7A308432EBB6}" dt="2022-05-04T07:40:16.147" v="703"/>
        <pc:sldMkLst>
          <pc:docMk/>
          <pc:sldMk cId="499540082" sldId="292"/>
        </pc:sldMkLst>
        <pc:graphicFrameChg chg="mod modGraphic">
          <ac:chgData name="Guest User" userId="" providerId="Windows Live" clId="Web-{4C991366-222A-4861-877A-7A308432EBB6}" dt="2022-05-04T07:40:16.147" v="703"/>
          <ac:graphicFrameMkLst>
            <pc:docMk/>
            <pc:sldMk cId="499540082" sldId="292"/>
            <ac:graphicFrameMk id="3" creationId="{402D5270-3E8B-E6A4-5E6E-8312A3E2FC35}"/>
          </ac:graphicFrameMkLst>
        </pc:graphicFrameChg>
      </pc:sldChg>
      <pc:sldChg chg="modSp">
        <pc:chgData name="Guest User" userId="" providerId="Windows Live" clId="Web-{4C991366-222A-4861-877A-7A308432EBB6}" dt="2022-05-04T07:41:17.166" v="705"/>
        <pc:sldMkLst>
          <pc:docMk/>
          <pc:sldMk cId="2744086834" sldId="293"/>
        </pc:sldMkLst>
        <pc:graphicFrameChg chg="mod modGraphic">
          <ac:chgData name="Guest User" userId="" providerId="Windows Live" clId="Web-{4C991366-222A-4861-877A-7A308432EBB6}" dt="2022-05-04T07:41:17.166" v="705"/>
          <ac:graphicFrameMkLst>
            <pc:docMk/>
            <pc:sldMk cId="2744086834" sldId="293"/>
            <ac:graphicFrameMk id="3" creationId="{402D5270-3E8B-E6A4-5E6E-8312A3E2FC35}"/>
          </ac:graphicFrameMkLst>
        </pc:graphicFrameChg>
      </pc:sldChg>
      <pc:sldChg chg="modSp">
        <pc:chgData name="Guest User" userId="" providerId="Windows Live" clId="Web-{4C991366-222A-4861-877A-7A308432EBB6}" dt="2022-05-04T06:53:56.150" v="624"/>
        <pc:sldMkLst>
          <pc:docMk/>
          <pc:sldMk cId="1034386160" sldId="296"/>
        </pc:sldMkLst>
        <pc:graphicFrameChg chg="mod modGraphic">
          <ac:chgData name="Guest User" userId="" providerId="Windows Live" clId="Web-{4C991366-222A-4861-877A-7A308432EBB6}" dt="2022-05-04T06:53:56.150" v="624"/>
          <ac:graphicFrameMkLst>
            <pc:docMk/>
            <pc:sldMk cId="1034386160" sldId="296"/>
            <ac:graphicFrameMk id="3" creationId="{402D5270-3E8B-E6A4-5E6E-8312A3E2FC35}"/>
          </ac:graphicFrameMkLst>
        </pc:graphicFrameChg>
      </pc:sldChg>
      <pc:sldChg chg="addSp modSp">
        <pc:chgData name="Guest User" userId="" providerId="Windows Live" clId="Web-{4C991366-222A-4861-877A-7A308432EBB6}" dt="2022-05-04T08:21:51.720" v="729" actId="1076"/>
        <pc:sldMkLst>
          <pc:docMk/>
          <pc:sldMk cId="2599352805" sldId="298"/>
        </pc:sldMkLst>
        <pc:spChg chg="mod">
          <ac:chgData name="Guest User" userId="" providerId="Windows Live" clId="Web-{4C991366-222A-4861-877A-7A308432EBB6}" dt="2022-05-04T08:06:13.163" v="712" actId="20577"/>
          <ac:spMkLst>
            <pc:docMk/>
            <pc:sldMk cId="2599352805" sldId="298"/>
            <ac:spMk id="5" creationId="{33F3C585-FD6A-288E-1613-14A061D8F837}"/>
          </ac:spMkLst>
        </pc:spChg>
        <pc:spChg chg="mod">
          <ac:chgData name="Guest User" userId="" providerId="Windows Live" clId="Web-{4C991366-222A-4861-877A-7A308432EBB6}" dt="2022-05-04T08:08:02.920" v="728" actId="20577"/>
          <ac:spMkLst>
            <pc:docMk/>
            <pc:sldMk cId="2599352805" sldId="298"/>
            <ac:spMk id="7" creationId="{15614F23-F6D4-5142-BD00-46EB553A9914}"/>
          </ac:spMkLst>
        </pc:spChg>
        <pc:picChg chg="add mod">
          <ac:chgData name="Guest User" userId="" providerId="Windows Live" clId="Web-{4C991366-222A-4861-877A-7A308432EBB6}" dt="2022-05-04T08:21:51.720" v="729" actId="1076"/>
          <ac:picMkLst>
            <pc:docMk/>
            <pc:sldMk cId="2599352805" sldId="298"/>
            <ac:picMk id="2" creationId="{4A70D07B-5BBD-7096-8924-302E175944DE}"/>
          </ac:picMkLst>
        </pc:picChg>
      </pc:sldChg>
    </pc:docChg>
  </pc:docChgLst>
  <pc:docChgLst>
    <pc:chgData name="Guest User" providerId="Windows Live" clId="Web-{DA2864A4-C336-4782-8820-C9BB878B3D38}"/>
    <pc:docChg chg="delSld modSld">
      <pc:chgData name="Guest User" userId="" providerId="Windows Live" clId="Web-{DA2864A4-C336-4782-8820-C9BB878B3D38}" dt="2022-06-10T07:12:01.432" v="59"/>
      <pc:docMkLst>
        <pc:docMk/>
      </pc:docMkLst>
      <pc:sldChg chg="addSp delSp modSp del">
        <pc:chgData name="Guest User" userId="" providerId="Windows Live" clId="Web-{DA2864A4-C336-4782-8820-C9BB878B3D38}" dt="2022-06-10T07:12:01.432" v="59"/>
        <pc:sldMkLst>
          <pc:docMk/>
          <pc:sldMk cId="19488362" sldId="300"/>
        </pc:sldMkLst>
        <pc:spChg chg="add del">
          <ac:chgData name="Guest User" userId="" providerId="Windows Live" clId="Web-{DA2864A4-C336-4782-8820-C9BB878B3D38}" dt="2022-06-10T06:03:55.479" v="5"/>
          <ac:spMkLst>
            <pc:docMk/>
            <pc:sldMk cId="19488362" sldId="300"/>
            <ac:spMk id="2" creationId="{A174A4A9-8FD4-E648-7DB4-3757F7EB28BF}"/>
          </ac:spMkLst>
        </pc:spChg>
        <pc:spChg chg="del">
          <ac:chgData name="Guest User" userId="" providerId="Windows Live" clId="Web-{DA2864A4-C336-4782-8820-C9BB878B3D38}" dt="2022-06-10T06:37:47.138" v="49"/>
          <ac:spMkLst>
            <pc:docMk/>
            <pc:sldMk cId="19488362" sldId="300"/>
            <ac:spMk id="4" creationId="{90CB36A4-932A-D878-7002-561049E52584}"/>
          </ac:spMkLst>
        </pc:spChg>
        <pc:spChg chg="del">
          <ac:chgData name="Guest User" userId="" providerId="Windows Live" clId="Web-{DA2864A4-C336-4782-8820-C9BB878B3D38}" dt="2022-06-10T06:37:47.138" v="48"/>
          <ac:spMkLst>
            <pc:docMk/>
            <pc:sldMk cId="19488362" sldId="300"/>
            <ac:spMk id="7" creationId="{CA7EC6D8-6A70-E166-0453-CE9F6F901C57}"/>
          </ac:spMkLst>
        </pc:spChg>
        <pc:spChg chg="del">
          <ac:chgData name="Guest User" userId="" providerId="Windows Live" clId="Web-{DA2864A4-C336-4782-8820-C9BB878B3D38}" dt="2022-06-10T06:37:47.138" v="45"/>
          <ac:spMkLst>
            <pc:docMk/>
            <pc:sldMk cId="19488362" sldId="300"/>
            <ac:spMk id="20" creationId="{0F2D4AB8-5FD8-B82B-2E68-453311BE0069}"/>
          </ac:spMkLst>
        </pc:spChg>
        <pc:spChg chg="del">
          <ac:chgData name="Guest User" userId="" providerId="Windows Live" clId="Web-{DA2864A4-C336-4782-8820-C9BB878B3D38}" dt="2022-06-10T06:37:47.138" v="44"/>
          <ac:spMkLst>
            <pc:docMk/>
            <pc:sldMk cId="19488362" sldId="300"/>
            <ac:spMk id="21" creationId="{62D08100-65AC-B902-B98E-2D464F2CD310}"/>
          </ac:spMkLst>
        </pc:spChg>
        <pc:spChg chg="del">
          <ac:chgData name="Guest User" userId="" providerId="Windows Live" clId="Web-{DA2864A4-C336-4782-8820-C9BB878B3D38}" dt="2022-06-10T06:37:47.138" v="41"/>
          <ac:spMkLst>
            <pc:docMk/>
            <pc:sldMk cId="19488362" sldId="300"/>
            <ac:spMk id="24" creationId="{CC71B8E0-A147-6C18-C2F3-37B919C18111}"/>
          </ac:spMkLst>
        </pc:spChg>
        <pc:spChg chg="del mod">
          <ac:chgData name="Guest User" userId="" providerId="Windows Live" clId="Web-{DA2864A4-C336-4782-8820-C9BB878B3D38}" dt="2022-06-10T06:37:47.138" v="40"/>
          <ac:spMkLst>
            <pc:docMk/>
            <pc:sldMk cId="19488362" sldId="300"/>
            <ac:spMk id="27" creationId="{3A89040C-FAF2-8239-30A1-B3841FB8943C}"/>
          </ac:spMkLst>
        </pc:spChg>
        <pc:spChg chg="del mod">
          <ac:chgData name="Guest User" userId="" providerId="Windows Live" clId="Web-{DA2864A4-C336-4782-8820-C9BB878B3D38}" dt="2022-06-10T06:37:47.138" v="39"/>
          <ac:spMkLst>
            <pc:docMk/>
            <pc:sldMk cId="19488362" sldId="300"/>
            <ac:spMk id="29" creationId="{2325369A-AEB2-3AEC-F323-6C24D82BAED9}"/>
          </ac:spMkLst>
        </pc:spChg>
        <pc:spChg chg="del">
          <ac:chgData name="Guest User" userId="" providerId="Windows Live" clId="Web-{DA2864A4-C336-4782-8820-C9BB878B3D38}" dt="2022-06-10T06:37:47.138" v="38"/>
          <ac:spMkLst>
            <pc:docMk/>
            <pc:sldMk cId="19488362" sldId="300"/>
            <ac:spMk id="30" creationId="{518AD154-37E4-D37F-863E-A1D806941F00}"/>
          </ac:spMkLst>
        </pc:spChg>
        <pc:spChg chg="del">
          <ac:chgData name="Guest User" userId="" providerId="Windows Live" clId="Web-{DA2864A4-C336-4782-8820-C9BB878B3D38}" dt="2022-06-10T06:37:47.138" v="37"/>
          <ac:spMkLst>
            <pc:docMk/>
            <pc:sldMk cId="19488362" sldId="300"/>
            <ac:spMk id="31" creationId="{D1C58D25-6DCB-324A-3995-747719AE0ABA}"/>
          </ac:spMkLst>
        </pc:spChg>
        <pc:spChg chg="del">
          <ac:chgData name="Guest User" userId="" providerId="Windows Live" clId="Web-{DA2864A4-C336-4782-8820-C9BB878B3D38}" dt="2022-06-10T06:37:47.138" v="36"/>
          <ac:spMkLst>
            <pc:docMk/>
            <pc:sldMk cId="19488362" sldId="300"/>
            <ac:spMk id="33" creationId="{4982E700-3059-2F73-B60D-B3C6EE400E4A}"/>
          </ac:spMkLst>
        </pc:spChg>
        <pc:spChg chg="del">
          <ac:chgData name="Guest User" userId="" providerId="Windows Live" clId="Web-{DA2864A4-C336-4782-8820-C9BB878B3D38}" dt="2022-06-10T06:37:47.123" v="25"/>
          <ac:spMkLst>
            <pc:docMk/>
            <pc:sldMk cId="19488362" sldId="300"/>
            <ac:spMk id="39" creationId="{6ED9899D-566D-60AC-18F6-EFC06EA60D2B}"/>
          </ac:spMkLst>
        </pc:spChg>
        <pc:spChg chg="del">
          <ac:chgData name="Guest User" userId="" providerId="Windows Live" clId="Web-{DA2864A4-C336-4782-8820-C9BB878B3D38}" dt="2022-06-10T06:37:47.138" v="30"/>
          <ac:spMkLst>
            <pc:docMk/>
            <pc:sldMk cId="19488362" sldId="300"/>
            <ac:spMk id="40" creationId="{DDDBBA9A-B691-03EE-58A9-439451A298B4}"/>
          </ac:spMkLst>
        </pc:spChg>
        <pc:picChg chg="add del mod">
          <ac:chgData name="Guest User" userId="" providerId="Windows Live" clId="Web-{DA2864A4-C336-4782-8820-C9BB878B3D38}" dt="2022-06-10T06:38:00.311" v="55"/>
          <ac:picMkLst>
            <pc:docMk/>
            <pc:sldMk cId="19488362" sldId="300"/>
            <ac:picMk id="2" creationId="{FE1F32D6-DB70-965D-63B0-BFA0891AB828}"/>
          </ac:picMkLst>
        </pc:picChg>
        <pc:cxnChg chg="del">
          <ac:chgData name="Guest User" userId="" providerId="Windows Live" clId="Web-{DA2864A4-C336-4782-8820-C9BB878B3D38}" dt="2022-06-10T06:37:47.138" v="50"/>
          <ac:cxnSpMkLst>
            <pc:docMk/>
            <pc:sldMk cId="19488362" sldId="300"/>
            <ac:cxnSpMk id="3" creationId="{BFCA75F6-72E0-A9EE-38DA-319DE49D7EBF}"/>
          </ac:cxnSpMkLst>
        </pc:cxnChg>
        <pc:cxnChg chg="add del mod">
          <ac:chgData name="Guest User" userId="" providerId="Windows Live" clId="Web-{DA2864A4-C336-4782-8820-C9BB878B3D38}" dt="2022-06-10T06:37:47.123" v="24"/>
          <ac:cxnSpMkLst>
            <pc:docMk/>
            <pc:sldMk cId="19488362" sldId="300"/>
            <ac:cxnSpMk id="5" creationId="{BCCDAE4D-909E-445D-CE78-A8287CF15FDF}"/>
          </ac:cxnSpMkLst>
        </pc:cxnChg>
        <pc:cxnChg chg="del">
          <ac:chgData name="Guest User" userId="" providerId="Windows Live" clId="Web-{DA2864A4-C336-4782-8820-C9BB878B3D38}" dt="2022-06-10T06:37:47.138" v="47"/>
          <ac:cxnSpMkLst>
            <pc:docMk/>
            <pc:sldMk cId="19488362" sldId="300"/>
            <ac:cxnSpMk id="9" creationId="{DFC6CABE-3689-68E2-A9AC-47A99E8A4C0E}"/>
          </ac:cxnSpMkLst>
        </pc:cxnChg>
        <pc:cxnChg chg="del">
          <ac:chgData name="Guest User" userId="" providerId="Windows Live" clId="Web-{DA2864A4-C336-4782-8820-C9BB878B3D38}" dt="2022-06-10T06:37:47.138" v="46"/>
          <ac:cxnSpMkLst>
            <pc:docMk/>
            <pc:sldMk cId="19488362" sldId="300"/>
            <ac:cxnSpMk id="11" creationId="{207F357E-28FF-1B33-D965-F92BE1E15EF8}"/>
          </ac:cxnSpMkLst>
        </pc:cxnChg>
        <pc:cxnChg chg="del">
          <ac:chgData name="Guest User" userId="" providerId="Windows Live" clId="Web-{DA2864A4-C336-4782-8820-C9BB878B3D38}" dt="2022-06-10T06:37:47.138" v="43"/>
          <ac:cxnSpMkLst>
            <pc:docMk/>
            <pc:sldMk cId="19488362" sldId="300"/>
            <ac:cxnSpMk id="22" creationId="{5719F5A9-C3F2-909B-FC26-03A48588EB3F}"/>
          </ac:cxnSpMkLst>
        </pc:cxnChg>
        <pc:cxnChg chg="del">
          <ac:chgData name="Guest User" userId="" providerId="Windows Live" clId="Web-{DA2864A4-C336-4782-8820-C9BB878B3D38}" dt="2022-06-10T06:37:47.138" v="42"/>
          <ac:cxnSpMkLst>
            <pc:docMk/>
            <pc:sldMk cId="19488362" sldId="300"/>
            <ac:cxnSpMk id="23" creationId="{CA342D26-6CA9-C8EE-696B-3705EF08D826}"/>
          </ac:cxnSpMkLst>
        </pc:cxnChg>
        <pc:cxnChg chg="add del mod">
          <ac:chgData name="Guest User" userId="" providerId="Windows Live" clId="Web-{DA2864A4-C336-4782-8820-C9BB878B3D38}" dt="2022-06-10T06:04:31.777" v="17"/>
          <ac:cxnSpMkLst>
            <pc:docMk/>
            <pc:sldMk cId="19488362" sldId="300"/>
            <ac:cxnSpMk id="32" creationId="{AEF3E95F-04CB-30FC-000E-61290043ADE6}"/>
          </ac:cxnSpMkLst>
        </pc:cxnChg>
        <pc:cxnChg chg="del">
          <ac:chgData name="Guest User" userId="" providerId="Windows Live" clId="Web-{DA2864A4-C336-4782-8820-C9BB878B3D38}" dt="2022-06-10T06:37:47.138" v="35"/>
          <ac:cxnSpMkLst>
            <pc:docMk/>
            <pc:sldMk cId="19488362" sldId="300"/>
            <ac:cxnSpMk id="34" creationId="{DF788602-88A2-C303-AC4F-363667663378}"/>
          </ac:cxnSpMkLst>
        </pc:cxnChg>
        <pc:cxnChg chg="del">
          <ac:chgData name="Guest User" userId="" providerId="Windows Live" clId="Web-{DA2864A4-C336-4782-8820-C9BB878B3D38}" dt="2022-06-10T06:37:47.138" v="34"/>
          <ac:cxnSpMkLst>
            <pc:docMk/>
            <pc:sldMk cId="19488362" sldId="300"/>
            <ac:cxnSpMk id="35" creationId="{4FEFE05B-3B77-3FBE-0053-6A7724CEDF36}"/>
          </ac:cxnSpMkLst>
        </pc:cxnChg>
        <pc:cxnChg chg="del">
          <ac:chgData name="Guest User" userId="" providerId="Windows Live" clId="Web-{DA2864A4-C336-4782-8820-C9BB878B3D38}" dt="2022-06-10T06:37:47.138" v="33"/>
          <ac:cxnSpMkLst>
            <pc:docMk/>
            <pc:sldMk cId="19488362" sldId="300"/>
            <ac:cxnSpMk id="36" creationId="{89CD5226-56AF-ED73-D6EA-632075419C4B}"/>
          </ac:cxnSpMkLst>
        </pc:cxnChg>
        <pc:cxnChg chg="del mod">
          <ac:chgData name="Guest User" userId="" providerId="Windows Live" clId="Web-{DA2864A4-C336-4782-8820-C9BB878B3D38}" dt="2022-06-10T06:37:47.138" v="32"/>
          <ac:cxnSpMkLst>
            <pc:docMk/>
            <pc:sldMk cId="19488362" sldId="300"/>
            <ac:cxnSpMk id="37" creationId="{9C644478-D03C-C429-782A-E70CE189EA01}"/>
          </ac:cxnSpMkLst>
        </pc:cxnChg>
        <pc:cxnChg chg="del mod">
          <ac:chgData name="Guest User" userId="" providerId="Windows Live" clId="Web-{DA2864A4-C336-4782-8820-C9BB878B3D38}" dt="2022-06-10T06:37:47.138" v="31"/>
          <ac:cxnSpMkLst>
            <pc:docMk/>
            <pc:sldMk cId="19488362" sldId="300"/>
            <ac:cxnSpMk id="38" creationId="{CEAACA00-2EE2-E7CC-6F14-9E69775ADEE5}"/>
          </ac:cxnSpMkLst>
        </pc:cxnChg>
        <pc:cxnChg chg="del">
          <ac:chgData name="Guest User" userId="" providerId="Windows Live" clId="Web-{DA2864A4-C336-4782-8820-C9BB878B3D38}" dt="2022-06-10T06:37:47.138" v="29"/>
          <ac:cxnSpMkLst>
            <pc:docMk/>
            <pc:sldMk cId="19488362" sldId="300"/>
            <ac:cxnSpMk id="44" creationId="{0ADC54DD-C17B-FAFF-6064-AF82716EEE4F}"/>
          </ac:cxnSpMkLst>
        </pc:cxnChg>
        <pc:cxnChg chg="del mod">
          <ac:chgData name="Guest User" userId="" providerId="Windows Live" clId="Web-{DA2864A4-C336-4782-8820-C9BB878B3D38}" dt="2022-06-10T06:37:47.138" v="28"/>
          <ac:cxnSpMkLst>
            <pc:docMk/>
            <pc:sldMk cId="19488362" sldId="300"/>
            <ac:cxnSpMk id="46" creationId="{036922BB-0F66-E550-229D-F834DAF6BE5E}"/>
          </ac:cxnSpMkLst>
        </pc:cxnChg>
        <pc:cxnChg chg="del mod">
          <ac:chgData name="Guest User" userId="" providerId="Windows Live" clId="Web-{DA2864A4-C336-4782-8820-C9BB878B3D38}" dt="2022-06-10T06:03:53.057" v="4"/>
          <ac:cxnSpMkLst>
            <pc:docMk/>
            <pc:sldMk cId="19488362" sldId="300"/>
            <ac:cxnSpMk id="47" creationId="{4D426834-A243-4F1C-B741-DA9536A225F3}"/>
          </ac:cxnSpMkLst>
        </pc:cxnChg>
        <pc:cxnChg chg="del">
          <ac:chgData name="Guest User" userId="" providerId="Windows Live" clId="Web-{DA2864A4-C336-4782-8820-C9BB878B3D38}" dt="2022-06-10T06:04:06.651" v="8"/>
          <ac:cxnSpMkLst>
            <pc:docMk/>
            <pc:sldMk cId="19488362" sldId="300"/>
            <ac:cxnSpMk id="48" creationId="{BD8A6DF7-AF91-3B2D-E190-9EDCFA378FF7}"/>
          </ac:cxnSpMkLst>
        </pc:cxnChg>
        <pc:cxnChg chg="del">
          <ac:chgData name="Guest User" userId="" providerId="Windows Live" clId="Web-{DA2864A4-C336-4782-8820-C9BB878B3D38}" dt="2022-06-10T06:37:47.138" v="27"/>
          <ac:cxnSpMkLst>
            <pc:docMk/>
            <pc:sldMk cId="19488362" sldId="300"/>
            <ac:cxnSpMk id="49" creationId="{FBB5EF6C-A498-4613-0D1D-069491FDEF68}"/>
          </ac:cxnSpMkLst>
        </pc:cxnChg>
        <pc:cxnChg chg="del">
          <ac:chgData name="Guest User" userId="" providerId="Windows Live" clId="Web-{DA2864A4-C336-4782-8820-C9BB878B3D38}" dt="2022-06-10T06:37:47.123" v="26"/>
          <ac:cxnSpMkLst>
            <pc:docMk/>
            <pc:sldMk cId="19488362" sldId="300"/>
            <ac:cxnSpMk id="50" creationId="{CDA245FB-C98E-F865-531D-E56A495EF230}"/>
          </ac:cxnSpMkLst>
        </pc:cxnChg>
      </pc:sldChg>
      <pc:sldChg chg="del">
        <pc:chgData name="Guest User" userId="" providerId="Windows Live" clId="Web-{DA2864A4-C336-4782-8820-C9BB878B3D38}" dt="2022-06-10T07:11:57.886" v="56"/>
        <pc:sldMkLst>
          <pc:docMk/>
          <pc:sldMk cId="3376956506" sldId="301"/>
        </pc:sldMkLst>
      </pc:sldChg>
      <pc:sldChg chg="del">
        <pc:chgData name="Guest User" userId="" providerId="Windows Live" clId="Web-{DA2864A4-C336-4782-8820-C9BB878B3D38}" dt="2022-06-10T07:11:59.323" v="57"/>
        <pc:sldMkLst>
          <pc:docMk/>
          <pc:sldMk cId="3722550386" sldId="302"/>
        </pc:sldMkLst>
      </pc:sldChg>
      <pc:sldChg chg="addSp delSp modSp del">
        <pc:chgData name="Guest User" userId="" providerId="Windows Live" clId="Web-{DA2864A4-C336-4782-8820-C9BB878B3D38}" dt="2022-06-10T07:12:00.323" v="58"/>
        <pc:sldMkLst>
          <pc:docMk/>
          <pc:sldMk cId="3988008095" sldId="303"/>
        </pc:sldMkLst>
        <pc:picChg chg="add del mod">
          <ac:chgData name="Guest User" userId="" providerId="Windows Live" clId="Web-{DA2864A4-C336-4782-8820-C9BB878B3D38}" dt="2022-06-10T06:37:43.283" v="23"/>
          <ac:picMkLst>
            <pc:docMk/>
            <pc:sldMk cId="3988008095" sldId="303"/>
            <ac:picMk id="2" creationId="{5F868024-30A9-169D-710A-AFD1F8E14E60}"/>
          </ac:picMkLst>
        </pc:picChg>
      </pc:sldChg>
    </pc:docChg>
  </pc:docChgLst>
  <pc:docChgLst>
    <pc:chgData name="mohit kumar" userId="df7f968f82ca78f3" providerId="Windows Live" clId="Web-{18BE7FCA-F5FF-4DED-B551-EB859AAD02F8}"/>
    <pc:docChg chg="modSld">
      <pc:chgData name="mohit kumar" userId="df7f968f82ca78f3" providerId="Windows Live" clId="Web-{18BE7FCA-F5FF-4DED-B551-EB859AAD02F8}" dt="2022-06-10T08:07:21.793" v="284" actId="14100"/>
      <pc:docMkLst>
        <pc:docMk/>
      </pc:docMkLst>
      <pc:sldChg chg="modSp">
        <pc:chgData name="mohit kumar" userId="df7f968f82ca78f3" providerId="Windows Live" clId="Web-{18BE7FCA-F5FF-4DED-B551-EB859AAD02F8}" dt="2022-06-10T07:15:37.198" v="54" actId="20577"/>
        <pc:sldMkLst>
          <pc:docMk/>
          <pc:sldMk cId="0" sldId="257"/>
        </pc:sldMkLst>
        <pc:spChg chg="mod">
          <ac:chgData name="mohit kumar" userId="df7f968f82ca78f3" providerId="Windows Live" clId="Web-{18BE7FCA-F5FF-4DED-B551-EB859AAD02F8}" dt="2022-06-10T07:15:37.198" v="54" actId="20577"/>
          <ac:spMkLst>
            <pc:docMk/>
            <pc:sldMk cId="0" sldId="257"/>
            <ac:spMk id="3076" creationId="{00000000-0000-0000-0000-000000000000}"/>
          </ac:spMkLst>
        </pc:spChg>
      </pc:sldChg>
      <pc:sldChg chg="modSp">
        <pc:chgData name="mohit kumar" userId="df7f968f82ca78f3" providerId="Windows Live" clId="Web-{18BE7FCA-F5FF-4DED-B551-EB859AAD02F8}" dt="2022-06-10T07:18:40.826" v="94" actId="20577"/>
        <pc:sldMkLst>
          <pc:docMk/>
          <pc:sldMk cId="1214788566" sldId="264"/>
        </pc:sldMkLst>
        <pc:spChg chg="mod">
          <ac:chgData name="mohit kumar" userId="df7f968f82ca78f3" providerId="Windows Live" clId="Web-{18BE7FCA-F5FF-4DED-B551-EB859AAD02F8}" dt="2022-06-10T07:18:40.826" v="94" actId="20577"/>
          <ac:spMkLst>
            <pc:docMk/>
            <pc:sldMk cId="1214788566" sldId="264"/>
            <ac:spMk id="5" creationId="{B4DBB399-6622-41F5-AA14-618C71F6FBCF}"/>
          </ac:spMkLst>
        </pc:spChg>
      </pc:sldChg>
      <pc:sldChg chg="modSp">
        <pc:chgData name="mohit kumar" userId="df7f968f82ca78f3" providerId="Windows Live" clId="Web-{18BE7FCA-F5FF-4DED-B551-EB859AAD02F8}" dt="2022-06-10T07:17:24.747" v="63" actId="1076"/>
        <pc:sldMkLst>
          <pc:docMk/>
          <pc:sldMk cId="4030254583" sldId="266"/>
        </pc:sldMkLst>
        <pc:spChg chg="mod">
          <ac:chgData name="mohit kumar" userId="df7f968f82ca78f3" providerId="Windows Live" clId="Web-{18BE7FCA-F5FF-4DED-B551-EB859AAD02F8}" dt="2022-06-10T07:16:55.512" v="60" actId="1076"/>
          <ac:spMkLst>
            <pc:docMk/>
            <pc:sldMk cId="4030254583" sldId="266"/>
            <ac:spMk id="126" creationId="{784C520B-1B84-4B83-8D38-407C9FF2BF98}"/>
          </ac:spMkLst>
        </pc:spChg>
        <pc:spChg chg="mod">
          <ac:chgData name="mohit kumar" userId="df7f968f82ca78f3" providerId="Windows Live" clId="Web-{18BE7FCA-F5FF-4DED-B551-EB859AAD02F8}" dt="2022-06-10T07:16:40.574" v="58" actId="14100"/>
          <ac:spMkLst>
            <pc:docMk/>
            <pc:sldMk cId="4030254583" sldId="266"/>
            <ac:spMk id="127" creationId="{8783D27A-4962-419F-9C72-F86167813135}"/>
          </ac:spMkLst>
        </pc:spChg>
        <pc:spChg chg="mod">
          <ac:chgData name="mohit kumar" userId="df7f968f82ca78f3" providerId="Windows Live" clId="Web-{18BE7FCA-F5FF-4DED-B551-EB859AAD02F8}" dt="2022-06-10T07:17:24.747" v="63" actId="1076"/>
          <ac:spMkLst>
            <pc:docMk/>
            <pc:sldMk cId="4030254583" sldId="266"/>
            <ac:spMk id="129" creationId="{7BD90292-E8E2-426B-82B7-8E0276042744}"/>
          </ac:spMkLst>
        </pc:spChg>
        <pc:spChg chg="mod">
          <ac:chgData name="mohit kumar" userId="df7f968f82ca78f3" providerId="Windows Live" clId="Web-{18BE7FCA-F5FF-4DED-B551-EB859AAD02F8}" dt="2022-06-10T07:17:05.840" v="61" actId="1076"/>
          <ac:spMkLst>
            <pc:docMk/>
            <pc:sldMk cId="4030254583" sldId="266"/>
            <ac:spMk id="133" creationId="{E63D6B66-81DA-4A03-BA9B-75687F7D5020}"/>
          </ac:spMkLst>
        </pc:spChg>
      </pc:sldChg>
      <pc:sldChg chg="addSp delSp modSp">
        <pc:chgData name="mohit kumar" userId="df7f968f82ca78f3" providerId="Windows Live" clId="Web-{18BE7FCA-F5FF-4DED-B551-EB859AAD02F8}" dt="2022-06-10T07:52:29.540" v="115" actId="1076"/>
        <pc:sldMkLst>
          <pc:docMk/>
          <pc:sldMk cId="1083378782" sldId="268"/>
        </pc:sldMkLst>
        <pc:picChg chg="add del mod">
          <ac:chgData name="mohit kumar" userId="df7f968f82ca78f3" providerId="Windows Live" clId="Web-{18BE7FCA-F5FF-4DED-B551-EB859AAD02F8}" dt="2022-06-10T07:49:47.365" v="101"/>
          <ac:picMkLst>
            <pc:docMk/>
            <pc:sldMk cId="1083378782" sldId="268"/>
            <ac:picMk id="3" creationId="{1369C49B-B05C-E8F4-C35C-D9EF47EFA226}"/>
          </ac:picMkLst>
        </pc:picChg>
        <pc:picChg chg="add mod">
          <ac:chgData name="mohit kumar" userId="df7f968f82ca78f3" providerId="Windows Live" clId="Web-{18BE7FCA-F5FF-4DED-B551-EB859AAD02F8}" dt="2022-06-10T07:52:19.555" v="114" actId="1076"/>
          <ac:picMkLst>
            <pc:docMk/>
            <pc:sldMk cId="1083378782" sldId="268"/>
            <ac:picMk id="4" creationId="{B6BCB906-5195-68D2-D0FB-3DF9947FF5AB}"/>
          </ac:picMkLst>
        </pc:picChg>
        <pc:picChg chg="add mod">
          <ac:chgData name="mohit kumar" userId="df7f968f82ca78f3" providerId="Windows Live" clId="Web-{18BE7FCA-F5FF-4DED-B551-EB859AAD02F8}" dt="2022-06-10T07:52:29.540" v="115" actId="1076"/>
          <ac:picMkLst>
            <pc:docMk/>
            <pc:sldMk cId="1083378782" sldId="268"/>
            <ac:picMk id="5" creationId="{D23CF524-49B6-68B0-3F88-B28E7F1E162C}"/>
          </ac:picMkLst>
        </pc:picChg>
        <pc:picChg chg="add del">
          <ac:chgData name="mohit kumar" userId="df7f968f82ca78f3" providerId="Windows Live" clId="Web-{18BE7FCA-F5FF-4DED-B551-EB859AAD02F8}" dt="2022-06-10T07:23:29.973" v="96"/>
          <ac:picMkLst>
            <pc:docMk/>
            <pc:sldMk cId="1083378782" sldId="268"/>
            <ac:picMk id="6" creationId="{BF605D50-E9D5-FE85-FC8C-16EE583AE8B7}"/>
          </ac:picMkLst>
        </pc:picChg>
        <pc:picChg chg="mod">
          <ac:chgData name="mohit kumar" userId="df7f968f82ca78f3" providerId="Windows Live" clId="Web-{18BE7FCA-F5FF-4DED-B551-EB859AAD02F8}" dt="2022-06-10T07:52:15.430" v="113" actId="1076"/>
          <ac:picMkLst>
            <pc:docMk/>
            <pc:sldMk cId="1083378782" sldId="268"/>
            <ac:picMk id="7" creationId="{2F8CDD15-F57B-3EE4-C5B7-0CA2D162C1CC}"/>
          </ac:picMkLst>
        </pc:picChg>
        <pc:picChg chg="del">
          <ac:chgData name="mohit kumar" userId="df7f968f82ca78f3" providerId="Windows Live" clId="Web-{18BE7FCA-F5FF-4DED-B551-EB859AAD02F8}" dt="2022-06-10T07:49:48.802" v="102"/>
          <ac:picMkLst>
            <pc:docMk/>
            <pc:sldMk cId="1083378782" sldId="268"/>
            <ac:picMk id="9" creationId="{3D4B597C-C87F-A943-AD61-D5B9B62B8A4B}"/>
          </ac:picMkLst>
        </pc:picChg>
      </pc:sldChg>
      <pc:sldChg chg="addSp delSp modSp">
        <pc:chgData name="mohit kumar" userId="df7f968f82ca78f3" providerId="Windows Live" clId="Web-{18BE7FCA-F5FF-4DED-B551-EB859AAD02F8}" dt="2022-06-10T07:14:46.509" v="29" actId="20577"/>
        <pc:sldMkLst>
          <pc:docMk/>
          <pc:sldMk cId="1958327052" sldId="272"/>
        </pc:sldMkLst>
        <pc:spChg chg="mod">
          <ac:chgData name="mohit kumar" userId="df7f968f82ca78f3" providerId="Windows Live" clId="Web-{18BE7FCA-F5FF-4DED-B551-EB859AAD02F8}" dt="2022-06-10T07:14:46.509" v="29" actId="20577"/>
          <ac:spMkLst>
            <pc:docMk/>
            <pc:sldMk cId="1958327052" sldId="272"/>
            <ac:spMk id="3" creationId="{77E05B8E-3C1C-418D-871B-6F64B0C94292}"/>
          </ac:spMkLst>
        </pc:spChg>
        <pc:picChg chg="add mod modCrop">
          <ac:chgData name="mohit kumar" userId="df7f968f82ca78f3" providerId="Windows Live" clId="Web-{18BE7FCA-F5FF-4DED-B551-EB859AAD02F8}" dt="2022-06-10T07:12:47.803" v="17" actId="14100"/>
          <ac:picMkLst>
            <pc:docMk/>
            <pc:sldMk cId="1958327052" sldId="272"/>
            <ac:picMk id="2" creationId="{6EAC1531-7F98-6607-4313-7B81796ACF72}"/>
          </ac:picMkLst>
        </pc:picChg>
        <pc:picChg chg="del mod">
          <ac:chgData name="mohit kumar" userId="df7f968f82ca78f3" providerId="Windows Live" clId="Web-{18BE7FCA-F5FF-4DED-B551-EB859AAD02F8}" dt="2022-06-10T07:12:23.584" v="13"/>
          <ac:picMkLst>
            <pc:docMk/>
            <pc:sldMk cId="1958327052" sldId="272"/>
            <ac:picMk id="4" creationId="{CE01884C-3917-415C-B431-14178780B993}"/>
          </ac:picMkLst>
        </pc:picChg>
        <pc:picChg chg="add mod modCrop">
          <ac:chgData name="mohit kumar" userId="df7f968f82ca78f3" providerId="Windows Live" clId="Web-{18BE7FCA-F5FF-4DED-B551-EB859AAD02F8}" dt="2022-06-10T07:14:16.321" v="24" actId="1076"/>
          <ac:picMkLst>
            <pc:docMk/>
            <pc:sldMk cId="1958327052" sldId="272"/>
            <ac:picMk id="5" creationId="{6EE6AD9A-1D66-5BA5-6984-C826AEB2090E}"/>
          </ac:picMkLst>
        </pc:picChg>
      </pc:sldChg>
      <pc:sldChg chg="modSp">
        <pc:chgData name="mohit kumar" userId="df7f968f82ca78f3" providerId="Windows Live" clId="Web-{18BE7FCA-F5FF-4DED-B551-EB859AAD02F8}" dt="2022-06-10T08:05:20.978" v="260"/>
        <pc:sldMkLst>
          <pc:docMk/>
          <pc:sldMk cId="2005926363" sldId="273"/>
        </pc:sldMkLst>
        <pc:spChg chg="mod">
          <ac:chgData name="mohit kumar" userId="df7f968f82ca78f3" providerId="Windows Live" clId="Web-{18BE7FCA-F5FF-4DED-B551-EB859AAD02F8}" dt="2022-06-10T08:02:04.536" v="121" actId="20577"/>
          <ac:spMkLst>
            <pc:docMk/>
            <pc:sldMk cId="2005926363" sldId="273"/>
            <ac:spMk id="2" creationId="{B48038E0-9C07-4869-BC8B-992C70255743}"/>
          </ac:spMkLst>
        </pc:spChg>
        <pc:graphicFrameChg chg="mod modGraphic">
          <ac:chgData name="mohit kumar" userId="df7f968f82ca78f3" providerId="Windows Live" clId="Web-{18BE7FCA-F5FF-4DED-B551-EB859AAD02F8}" dt="2022-06-10T08:05:20.978" v="260"/>
          <ac:graphicFrameMkLst>
            <pc:docMk/>
            <pc:sldMk cId="2005926363" sldId="273"/>
            <ac:graphicFrameMk id="8" creationId="{1BCFF0A9-7800-474C-86D9-EF85BF859795}"/>
          </ac:graphicFrameMkLst>
        </pc:graphicFrameChg>
      </pc:sldChg>
      <pc:sldChg chg="modSp">
        <pc:chgData name="mohit kumar" userId="df7f968f82ca78f3" providerId="Windows Live" clId="Web-{18BE7FCA-F5FF-4DED-B551-EB859AAD02F8}" dt="2022-06-10T08:07:21.793" v="284" actId="14100"/>
        <pc:sldMkLst>
          <pc:docMk/>
          <pc:sldMk cId="3134660485" sldId="274"/>
        </pc:sldMkLst>
        <pc:spChg chg="mod">
          <ac:chgData name="mohit kumar" userId="df7f968f82ca78f3" providerId="Windows Live" clId="Web-{18BE7FCA-F5FF-4DED-B551-EB859AAD02F8}" dt="2022-06-10T08:07:21.793" v="284" actId="14100"/>
          <ac:spMkLst>
            <pc:docMk/>
            <pc:sldMk cId="3134660485" sldId="274"/>
            <ac:spMk id="4" creationId="{6EFE3A0C-B6BF-4A57-BDA5-0294B49852E3}"/>
          </ac:spMkLst>
        </pc:spChg>
      </pc:sldChg>
    </pc:docChg>
  </pc:docChgLst>
  <pc:docChgLst>
    <pc:chgData name="Guest User" providerId="Windows Live" clId="Web-{9326F276-5BDF-4DD4-9691-6AF9FABA0704}"/>
    <pc:docChg chg="addSld delSld modSld sldOrd">
      <pc:chgData name="Guest User" userId="" providerId="Windows Live" clId="Web-{9326F276-5BDF-4DD4-9691-6AF9FABA0704}" dt="2022-05-03T12:04:41.149" v="2864" actId="20577"/>
      <pc:docMkLst>
        <pc:docMk/>
      </pc:docMkLst>
      <pc:sldChg chg="delSp">
        <pc:chgData name="Guest User" userId="" providerId="Windows Live" clId="Web-{9326F276-5BDF-4DD4-9691-6AF9FABA0704}" dt="2022-05-03T09:24:12.859" v="28"/>
        <pc:sldMkLst>
          <pc:docMk/>
          <pc:sldMk cId="2764563423" sldId="259"/>
        </pc:sldMkLst>
        <pc:picChg chg="del">
          <ac:chgData name="Guest User" userId="" providerId="Windows Live" clId="Web-{9326F276-5BDF-4DD4-9691-6AF9FABA0704}" dt="2022-05-03T09:22:12.466" v="3"/>
          <ac:picMkLst>
            <pc:docMk/>
            <pc:sldMk cId="2764563423" sldId="259"/>
            <ac:picMk id="6" creationId="{BBE4A4A4-AEDF-4C41-8227-36E5B83B229D}"/>
          </ac:picMkLst>
        </pc:picChg>
        <pc:picChg chg="del">
          <ac:chgData name="Guest User" userId="" providerId="Windows Live" clId="Web-{9326F276-5BDF-4DD4-9691-6AF9FABA0704}" dt="2022-05-03T09:24:12.859" v="28"/>
          <ac:picMkLst>
            <pc:docMk/>
            <pc:sldMk cId="2764563423" sldId="259"/>
            <ac:picMk id="7" creationId="{5054F23D-F358-4456-8C2E-0D8DB95A9A72}"/>
          </ac:picMkLst>
        </pc:picChg>
      </pc:sldChg>
      <pc:sldChg chg="modSp">
        <pc:chgData name="Guest User" userId="" providerId="Windows Live" clId="Web-{9326F276-5BDF-4DD4-9691-6AF9FABA0704}" dt="2022-05-03T12:04:41.149" v="2864" actId="20577"/>
        <pc:sldMkLst>
          <pc:docMk/>
          <pc:sldMk cId="3134660485" sldId="274"/>
        </pc:sldMkLst>
        <pc:spChg chg="mod">
          <ac:chgData name="Guest User" userId="" providerId="Windows Live" clId="Web-{9326F276-5BDF-4DD4-9691-6AF9FABA0704}" dt="2022-05-03T12:04:41.149" v="2864" actId="20577"/>
          <ac:spMkLst>
            <pc:docMk/>
            <pc:sldMk cId="3134660485" sldId="274"/>
            <ac:spMk id="4" creationId="{6EFE3A0C-B6BF-4A57-BDA5-0294B49852E3}"/>
          </ac:spMkLst>
        </pc:spChg>
      </pc:sldChg>
      <pc:sldChg chg="addSp delSp modSp add replId">
        <pc:chgData name="Guest User" userId="" providerId="Windows Live" clId="Web-{9326F276-5BDF-4DD4-9691-6AF9FABA0704}" dt="2022-05-03T09:24:29.703" v="42" actId="14100"/>
        <pc:sldMkLst>
          <pc:docMk/>
          <pc:sldMk cId="644883809" sldId="290"/>
        </pc:sldMkLst>
        <pc:spChg chg="mod">
          <ac:chgData name="Guest User" userId="" providerId="Windows Live" clId="Web-{9326F276-5BDF-4DD4-9691-6AF9FABA0704}" dt="2022-05-03T09:23:20.436" v="26" actId="14100"/>
          <ac:spMkLst>
            <pc:docMk/>
            <pc:sldMk cId="644883809" sldId="290"/>
            <ac:spMk id="5" creationId="{85AF2FB1-C43B-4C5F-8A52-7D448031565C}"/>
          </ac:spMkLst>
        </pc:spChg>
        <pc:picChg chg="add mod">
          <ac:chgData name="Guest User" userId="" providerId="Windows Live" clId="Web-{9326F276-5BDF-4DD4-9691-6AF9FABA0704}" dt="2022-05-03T09:24:29.703" v="42" actId="14100"/>
          <ac:picMkLst>
            <pc:docMk/>
            <pc:sldMk cId="644883809" sldId="290"/>
            <ac:picMk id="2" creationId="{197DD585-276D-F07F-9A48-FD399C232660}"/>
          </ac:picMkLst>
        </pc:picChg>
        <pc:picChg chg="add mod">
          <ac:chgData name="Guest User" userId="" providerId="Windows Live" clId="Web-{9326F276-5BDF-4DD4-9691-6AF9FABA0704}" dt="2022-05-03T09:24:25.938" v="41" actId="14100"/>
          <ac:picMkLst>
            <pc:docMk/>
            <pc:sldMk cId="644883809" sldId="290"/>
            <ac:picMk id="3" creationId="{2D57CD6B-1819-781C-9838-E6038403F2FA}"/>
          </ac:picMkLst>
        </pc:picChg>
        <pc:picChg chg="del">
          <ac:chgData name="Guest User" userId="" providerId="Windows Live" clId="Web-{9326F276-5BDF-4DD4-9691-6AF9FABA0704}" dt="2022-05-03T09:22:19.388" v="5"/>
          <ac:picMkLst>
            <pc:docMk/>
            <pc:sldMk cId="644883809" sldId="290"/>
            <ac:picMk id="9" creationId="{8D21237A-8FF3-F3B0-6FD4-815E240154C9}"/>
          </ac:picMkLst>
        </pc:picChg>
        <pc:picChg chg="del">
          <ac:chgData name="Guest User" userId="" providerId="Windows Live" clId="Web-{9326F276-5BDF-4DD4-9691-6AF9FABA0704}" dt="2022-05-03T09:22:17.716" v="4"/>
          <ac:picMkLst>
            <pc:docMk/>
            <pc:sldMk cId="644883809" sldId="290"/>
            <ac:picMk id="11" creationId="{A6B238C2-4D6B-7F46-67E2-93F89B0BBEA5}"/>
          </ac:picMkLst>
        </pc:picChg>
      </pc:sldChg>
      <pc:sldChg chg="addSp delSp modSp add ord replId">
        <pc:chgData name="Guest User" userId="" providerId="Windows Live" clId="Web-{9326F276-5BDF-4DD4-9691-6AF9FABA0704}" dt="2022-05-03T11:51:50.154" v="2682"/>
        <pc:sldMkLst>
          <pc:docMk/>
          <pc:sldMk cId="2575592548" sldId="291"/>
        </pc:sldMkLst>
        <pc:spChg chg="mod">
          <ac:chgData name="Guest User" userId="" providerId="Windows Live" clId="Web-{9326F276-5BDF-4DD4-9691-6AF9FABA0704}" dt="2022-05-03T09:27:39.818" v="115" actId="1076"/>
          <ac:spMkLst>
            <pc:docMk/>
            <pc:sldMk cId="2575592548" sldId="291"/>
            <ac:spMk id="4" creationId="{DCB26CDF-922C-4C84-8E2D-1976DB21350F}"/>
          </ac:spMkLst>
        </pc:spChg>
        <pc:graphicFrameChg chg="add del mod modGraphic">
          <ac:chgData name="Guest User" userId="" providerId="Windows Live" clId="Web-{9326F276-5BDF-4DD4-9691-6AF9FABA0704}" dt="2022-05-03T09:27:57.802" v="125"/>
          <ac:graphicFrameMkLst>
            <pc:docMk/>
            <pc:sldMk cId="2575592548" sldId="291"/>
            <ac:graphicFrameMk id="2" creationId="{435C5A6B-9154-41F3-5781-57C36D202CB3}"/>
          </ac:graphicFrameMkLst>
        </pc:graphicFrameChg>
        <pc:graphicFrameChg chg="add mod modGraphic">
          <ac:chgData name="Guest User" userId="" providerId="Windows Live" clId="Web-{9326F276-5BDF-4DD4-9691-6AF9FABA0704}" dt="2022-05-03T11:51:50.154" v="2682"/>
          <ac:graphicFrameMkLst>
            <pc:docMk/>
            <pc:sldMk cId="2575592548" sldId="291"/>
            <ac:graphicFrameMk id="3" creationId="{402D5270-3E8B-E6A4-5E6E-8312A3E2FC35}"/>
          </ac:graphicFrameMkLst>
        </pc:graphicFrameChg>
      </pc:sldChg>
      <pc:sldChg chg="modSp add replId">
        <pc:chgData name="Guest User" userId="" providerId="Windows Live" clId="Web-{9326F276-5BDF-4DD4-9691-6AF9FABA0704}" dt="2022-05-03T11:50:06.226" v="2654"/>
        <pc:sldMkLst>
          <pc:docMk/>
          <pc:sldMk cId="499540082" sldId="292"/>
        </pc:sldMkLst>
        <pc:graphicFrameChg chg="mod modGraphic">
          <ac:chgData name="Guest User" userId="" providerId="Windows Live" clId="Web-{9326F276-5BDF-4DD4-9691-6AF9FABA0704}" dt="2022-05-03T11:50:06.226" v="2654"/>
          <ac:graphicFrameMkLst>
            <pc:docMk/>
            <pc:sldMk cId="499540082" sldId="292"/>
            <ac:graphicFrameMk id="3" creationId="{402D5270-3E8B-E6A4-5E6E-8312A3E2FC35}"/>
          </ac:graphicFrameMkLst>
        </pc:graphicFrameChg>
      </pc:sldChg>
      <pc:sldChg chg="modSp add replId">
        <pc:chgData name="Guest User" userId="" providerId="Windows Live" clId="Web-{9326F276-5BDF-4DD4-9691-6AF9FABA0704}" dt="2022-05-03T11:07:05.560" v="1333"/>
        <pc:sldMkLst>
          <pc:docMk/>
          <pc:sldMk cId="2744086834" sldId="293"/>
        </pc:sldMkLst>
        <pc:graphicFrameChg chg="mod modGraphic">
          <ac:chgData name="Guest User" userId="" providerId="Windows Live" clId="Web-{9326F276-5BDF-4DD4-9691-6AF9FABA0704}" dt="2022-05-03T11:07:05.560" v="1333"/>
          <ac:graphicFrameMkLst>
            <pc:docMk/>
            <pc:sldMk cId="2744086834" sldId="293"/>
            <ac:graphicFrameMk id="3" creationId="{402D5270-3E8B-E6A4-5E6E-8312A3E2FC35}"/>
          </ac:graphicFrameMkLst>
        </pc:graphicFrameChg>
      </pc:sldChg>
      <pc:sldChg chg="modSp add replId">
        <pc:chgData name="Guest User" userId="" providerId="Windows Live" clId="Web-{9326F276-5BDF-4DD4-9691-6AF9FABA0704}" dt="2022-05-03T11:57:56.736" v="2766"/>
        <pc:sldMkLst>
          <pc:docMk/>
          <pc:sldMk cId="235278921" sldId="294"/>
        </pc:sldMkLst>
        <pc:graphicFrameChg chg="mod modGraphic">
          <ac:chgData name="Guest User" userId="" providerId="Windows Live" clId="Web-{9326F276-5BDF-4DD4-9691-6AF9FABA0704}" dt="2022-05-03T11:57:56.736" v="2766"/>
          <ac:graphicFrameMkLst>
            <pc:docMk/>
            <pc:sldMk cId="235278921" sldId="294"/>
            <ac:graphicFrameMk id="3" creationId="{402D5270-3E8B-E6A4-5E6E-8312A3E2FC35}"/>
          </ac:graphicFrameMkLst>
        </pc:graphicFrameChg>
      </pc:sldChg>
      <pc:sldChg chg="new del">
        <pc:chgData name="Guest User" userId="" providerId="Windows Live" clId="Web-{9326F276-5BDF-4DD4-9691-6AF9FABA0704}" dt="2022-05-03T11:07:16.795" v="1335"/>
        <pc:sldMkLst>
          <pc:docMk/>
          <pc:sldMk cId="2592790657" sldId="294"/>
        </pc:sldMkLst>
      </pc:sldChg>
      <pc:sldChg chg="modSp add replId">
        <pc:chgData name="Guest User" userId="" providerId="Windows Live" clId="Web-{9326F276-5BDF-4DD4-9691-6AF9FABA0704}" dt="2022-05-03T11:51:24.824" v="2680"/>
        <pc:sldMkLst>
          <pc:docMk/>
          <pc:sldMk cId="1034386160" sldId="296"/>
        </pc:sldMkLst>
        <pc:graphicFrameChg chg="mod modGraphic">
          <ac:chgData name="Guest User" userId="" providerId="Windows Live" clId="Web-{9326F276-5BDF-4DD4-9691-6AF9FABA0704}" dt="2022-05-03T11:51:24.824" v="2680"/>
          <ac:graphicFrameMkLst>
            <pc:docMk/>
            <pc:sldMk cId="1034386160" sldId="296"/>
            <ac:graphicFrameMk id="3" creationId="{402D5270-3E8B-E6A4-5E6E-8312A3E2FC35}"/>
          </ac:graphicFrameMkLst>
        </pc:graphicFrameChg>
      </pc:sldChg>
      <pc:sldChg chg="new del">
        <pc:chgData name="Guest User" userId="" providerId="Windows Live" clId="Web-{9326F276-5BDF-4DD4-9691-6AF9FABA0704}" dt="2022-05-03T11:40:02.521" v="2258"/>
        <pc:sldMkLst>
          <pc:docMk/>
          <pc:sldMk cId="3333445818" sldId="296"/>
        </pc:sldMkLst>
      </pc:sldChg>
    </pc:docChg>
  </pc:docChgLst>
  <pc:docChgLst>
    <pc:chgData name="mohit kumar" userId="df7f968f82ca78f3" providerId="Windows Live" clId="Web-{83AA4EEF-A4D7-41FA-9652-66E7359C1A80}"/>
    <pc:docChg chg="modSld">
      <pc:chgData name="mohit kumar" userId="df7f968f82ca78f3" providerId="Windows Live" clId="Web-{83AA4EEF-A4D7-41FA-9652-66E7359C1A80}" dt="2022-06-09T07:45:55.375" v="37" actId="20577"/>
      <pc:docMkLst>
        <pc:docMk/>
      </pc:docMkLst>
      <pc:sldChg chg="modSp">
        <pc:chgData name="mohit kumar" userId="df7f968f82ca78f3" providerId="Windows Live" clId="Web-{83AA4EEF-A4D7-41FA-9652-66E7359C1A80}" dt="2022-06-09T07:36:20.286" v="6" actId="20577"/>
        <pc:sldMkLst>
          <pc:docMk/>
          <pc:sldMk cId="0" sldId="256"/>
        </pc:sldMkLst>
        <pc:spChg chg="mod">
          <ac:chgData name="mohit kumar" userId="df7f968f82ca78f3" providerId="Windows Live" clId="Web-{83AA4EEF-A4D7-41FA-9652-66E7359C1A80}" dt="2022-06-09T07:36:20.286" v="6" actId="20577"/>
          <ac:spMkLst>
            <pc:docMk/>
            <pc:sldMk cId="0" sldId="256"/>
            <ac:spMk id="2" creationId="{00000000-0000-0000-0000-000000000000}"/>
          </ac:spMkLst>
        </pc:spChg>
      </pc:sldChg>
      <pc:sldChg chg="modSp">
        <pc:chgData name="mohit kumar" userId="df7f968f82ca78f3" providerId="Windows Live" clId="Web-{83AA4EEF-A4D7-41FA-9652-66E7359C1A80}" dt="2022-06-09T07:36:43.349" v="9" actId="20577"/>
        <pc:sldMkLst>
          <pc:docMk/>
          <pc:sldMk cId="0" sldId="257"/>
        </pc:sldMkLst>
        <pc:spChg chg="mod">
          <ac:chgData name="mohit kumar" userId="df7f968f82ca78f3" providerId="Windows Live" clId="Web-{83AA4EEF-A4D7-41FA-9652-66E7359C1A80}" dt="2022-06-09T07:36:43.349" v="9" actId="20577"/>
          <ac:spMkLst>
            <pc:docMk/>
            <pc:sldMk cId="0" sldId="257"/>
            <ac:spMk id="3075" creationId="{00000000-0000-0000-0000-000000000000}"/>
          </ac:spMkLst>
        </pc:spChg>
      </pc:sldChg>
      <pc:sldChg chg="modSp">
        <pc:chgData name="mohit kumar" userId="df7f968f82ca78f3" providerId="Windows Live" clId="Web-{83AA4EEF-A4D7-41FA-9652-66E7359C1A80}" dt="2022-06-09T07:45:55.375" v="37" actId="20577"/>
        <pc:sldMkLst>
          <pc:docMk/>
          <pc:sldMk cId="1214788566" sldId="264"/>
        </pc:sldMkLst>
        <pc:spChg chg="mod">
          <ac:chgData name="mohit kumar" userId="df7f968f82ca78f3" providerId="Windows Live" clId="Web-{83AA4EEF-A4D7-41FA-9652-66E7359C1A80}" dt="2022-06-09T07:45:55.375" v="37" actId="20577"/>
          <ac:spMkLst>
            <pc:docMk/>
            <pc:sldMk cId="1214788566" sldId="264"/>
            <ac:spMk id="3" creationId="{9CE360FE-C0FE-461E-B5A9-82A730400AF9}"/>
          </ac:spMkLst>
        </pc:spChg>
      </pc:sldChg>
    </pc:docChg>
  </pc:docChgLst>
  <pc:docChgLst>
    <pc:chgData name="Isha Sharma" userId="fcdecd6468fd9468" providerId="LiveId" clId="{31128833-F3C5-4B2A-9187-B411FB14E640}"/>
    <pc:docChg chg="modSld sldOrd">
      <pc:chgData name="Isha Sharma" userId="fcdecd6468fd9468" providerId="LiveId" clId="{31128833-F3C5-4B2A-9187-B411FB14E640}" dt="2022-06-23T15:04:35.099" v="3"/>
      <pc:docMkLst>
        <pc:docMk/>
      </pc:docMkLst>
      <pc:sldChg chg="ord">
        <pc:chgData name="Isha Sharma" userId="fcdecd6468fd9468" providerId="LiveId" clId="{31128833-F3C5-4B2A-9187-B411FB14E640}" dt="2022-06-23T15:04:35.099" v="3"/>
        <pc:sldMkLst>
          <pc:docMk/>
          <pc:sldMk cId="1666848623" sldId="258"/>
        </pc:sldMkLst>
      </pc:sldChg>
    </pc:docChg>
  </pc:docChgLst>
  <pc:docChgLst>
    <pc:chgData name="mohit kumar" userId="df7f968f82ca78f3" providerId="Windows Live" clId="Web-{C7FE6CD8-E073-495B-8690-F39D59D197FF}"/>
    <pc:docChg chg="modSld">
      <pc:chgData name="mohit kumar" userId="df7f968f82ca78f3" providerId="Windows Live" clId="Web-{C7FE6CD8-E073-495B-8690-F39D59D197FF}" dt="2022-05-03T08:39:15.794" v="8" actId="1076"/>
      <pc:docMkLst>
        <pc:docMk/>
      </pc:docMkLst>
      <pc:sldChg chg="modSp">
        <pc:chgData name="mohit kumar" userId="df7f968f82ca78f3" providerId="Windows Live" clId="Web-{C7FE6CD8-E073-495B-8690-F39D59D197FF}" dt="2022-05-03T08:37:42.711" v="1" actId="20577"/>
        <pc:sldMkLst>
          <pc:docMk/>
          <pc:sldMk cId="0" sldId="257"/>
        </pc:sldMkLst>
        <pc:spChg chg="mod">
          <ac:chgData name="mohit kumar" userId="df7f968f82ca78f3" providerId="Windows Live" clId="Web-{C7FE6CD8-E073-495B-8690-F39D59D197FF}" dt="2022-05-03T08:37:42.711" v="1" actId="20577"/>
          <ac:spMkLst>
            <pc:docMk/>
            <pc:sldMk cId="0" sldId="257"/>
            <ac:spMk id="3075" creationId="{00000000-0000-0000-0000-000000000000}"/>
          </ac:spMkLst>
        </pc:spChg>
      </pc:sldChg>
      <pc:sldChg chg="modSp">
        <pc:chgData name="mohit kumar" userId="df7f968f82ca78f3" providerId="Windows Live" clId="Web-{C7FE6CD8-E073-495B-8690-F39D59D197FF}" dt="2022-05-03T08:39:15.794" v="8" actId="1076"/>
        <pc:sldMkLst>
          <pc:docMk/>
          <pc:sldMk cId="4030254583" sldId="266"/>
        </pc:sldMkLst>
        <pc:spChg chg="mod">
          <ac:chgData name="mohit kumar" userId="df7f968f82ca78f3" providerId="Windows Live" clId="Web-{C7FE6CD8-E073-495B-8690-F39D59D197FF}" dt="2022-05-03T08:39:15.794" v="8" actId="1076"/>
          <ac:spMkLst>
            <pc:docMk/>
            <pc:sldMk cId="4030254583" sldId="266"/>
            <ac:spMk id="146" creationId="{0951DE8E-1412-4F51-884B-2F2EA3A2BA28}"/>
          </ac:spMkLst>
        </pc:spChg>
        <pc:grpChg chg="mod">
          <ac:chgData name="mohit kumar" userId="df7f968f82ca78f3" providerId="Windows Live" clId="Web-{C7FE6CD8-E073-495B-8690-F39D59D197FF}" dt="2022-05-03T08:38:34.479" v="5" actId="1076"/>
          <ac:grpSpMkLst>
            <pc:docMk/>
            <pc:sldMk cId="4030254583" sldId="266"/>
            <ac:grpSpMk id="145" creationId="{E5F51748-25EB-4D7C-9C6C-C88B4E910F36}"/>
          </ac:grpSpMkLst>
        </pc:grpChg>
      </pc:sldChg>
    </pc:docChg>
  </pc:docChgLst>
  <pc:docChgLst>
    <pc:chgData name="Guest User" providerId="Windows Live" clId="Web-{6DD1C01B-663E-4F09-8081-8F5B1A2A8208}"/>
    <pc:docChg chg="modSld">
      <pc:chgData name="Guest User" userId="" providerId="Windows Live" clId="Web-{6DD1C01B-663E-4F09-8081-8F5B1A2A8208}" dt="2022-05-03T08:24:47.264" v="0" actId="688"/>
      <pc:docMkLst>
        <pc:docMk/>
      </pc:docMkLst>
      <pc:sldChg chg="modSp">
        <pc:chgData name="Guest User" userId="" providerId="Windows Live" clId="Web-{6DD1C01B-663E-4F09-8081-8F5B1A2A8208}" dt="2022-05-03T08:24:47.264" v="0" actId="688"/>
        <pc:sldMkLst>
          <pc:docMk/>
          <pc:sldMk cId="4117018323" sldId="287"/>
        </pc:sldMkLst>
        <pc:spChg chg="mod">
          <ac:chgData name="Guest User" userId="" providerId="Windows Live" clId="Web-{6DD1C01B-663E-4F09-8081-8F5B1A2A8208}" dt="2022-05-03T08:24:47.264" v="0" actId="688"/>
          <ac:spMkLst>
            <pc:docMk/>
            <pc:sldMk cId="4117018323" sldId="287"/>
            <ac:spMk id="12" creationId="{F99DEE06-9776-14DE-1CC1-81DD20F3920E}"/>
          </ac:spMkLst>
        </pc:spChg>
      </pc:sldChg>
    </pc:docChg>
  </pc:docChgLst>
  <pc:docChgLst>
    <pc:chgData name="Guest User" providerId="Windows Live" clId="Web-{BA069388-4227-4DA9-9E16-CD1E4CE4EBC5}"/>
    <pc:docChg chg="delSld modSld">
      <pc:chgData name="Guest User" userId="" providerId="Windows Live" clId="Web-{BA069388-4227-4DA9-9E16-CD1E4CE4EBC5}" dt="2022-05-03T12:08:23.296" v="239"/>
      <pc:docMkLst>
        <pc:docMk/>
      </pc:docMkLst>
      <pc:sldChg chg="del">
        <pc:chgData name="Guest User" userId="" providerId="Windows Live" clId="Web-{BA069388-4227-4DA9-9E16-CD1E4CE4EBC5}" dt="2022-05-03T12:01:43.302" v="29"/>
        <pc:sldMkLst>
          <pc:docMk/>
          <pc:sldMk cId="2764563423" sldId="259"/>
        </pc:sldMkLst>
      </pc:sldChg>
      <pc:sldChg chg="addSp delSp">
        <pc:chgData name="Guest User" userId="" providerId="Windows Live" clId="Web-{BA069388-4227-4DA9-9E16-CD1E4CE4EBC5}" dt="2022-05-03T12:04:35.025" v="77"/>
        <pc:sldMkLst>
          <pc:docMk/>
          <pc:sldMk cId="1083378782" sldId="268"/>
        </pc:sldMkLst>
        <pc:picChg chg="del">
          <ac:chgData name="Guest User" userId="" providerId="Windows Live" clId="Web-{BA069388-4227-4DA9-9E16-CD1E4CE4EBC5}" dt="2022-05-03T12:04:34.134" v="76"/>
          <ac:picMkLst>
            <pc:docMk/>
            <pc:sldMk cId="1083378782" sldId="268"/>
            <ac:picMk id="12" creationId="{30190AF0-0487-4D65-82CF-1BA7EBB6558F}"/>
          </ac:picMkLst>
        </pc:picChg>
        <pc:picChg chg="del">
          <ac:chgData name="Guest User" userId="" providerId="Windows Live" clId="Web-{BA069388-4227-4DA9-9E16-CD1E4CE4EBC5}" dt="2022-05-03T12:04:35.025" v="77"/>
          <ac:picMkLst>
            <pc:docMk/>
            <pc:sldMk cId="1083378782" sldId="268"/>
            <ac:picMk id="16" creationId="{77E0AEEB-1063-4026-9B2A-5531EB1AB040}"/>
          </ac:picMkLst>
        </pc:picChg>
        <pc:picChg chg="add del">
          <ac:chgData name="Guest User" userId="" providerId="Windows Live" clId="Web-{BA069388-4227-4DA9-9E16-CD1E4CE4EBC5}" dt="2022-05-03T12:04:33.603" v="75"/>
          <ac:picMkLst>
            <pc:docMk/>
            <pc:sldMk cId="1083378782" sldId="268"/>
            <ac:picMk id="18" creationId="{A7B25896-C212-41AB-A724-21658A2858B7}"/>
          </ac:picMkLst>
        </pc:picChg>
      </pc:sldChg>
      <pc:sldChg chg="modSp">
        <pc:chgData name="Guest User" userId="" providerId="Windows Live" clId="Web-{BA069388-4227-4DA9-9E16-CD1E4CE4EBC5}" dt="2022-05-03T12:07:08.404" v="238"/>
        <pc:sldMkLst>
          <pc:docMk/>
          <pc:sldMk cId="2005926363" sldId="273"/>
        </pc:sldMkLst>
        <pc:graphicFrameChg chg="mod modGraphic">
          <ac:chgData name="Guest User" userId="" providerId="Windows Live" clId="Web-{BA069388-4227-4DA9-9E16-CD1E4CE4EBC5}" dt="2022-05-03T12:07:08.404" v="238"/>
          <ac:graphicFrameMkLst>
            <pc:docMk/>
            <pc:sldMk cId="2005926363" sldId="273"/>
            <ac:graphicFrameMk id="8" creationId="{1BCFF0A9-7800-474C-86D9-EF85BF859795}"/>
          </ac:graphicFrameMkLst>
        </pc:graphicFrameChg>
      </pc:sldChg>
      <pc:sldChg chg="modSp">
        <pc:chgData name="Guest User" userId="" providerId="Windows Live" clId="Web-{BA069388-4227-4DA9-9E16-CD1E4CE4EBC5}" dt="2022-05-03T12:05:23.792" v="84" actId="20577"/>
        <pc:sldMkLst>
          <pc:docMk/>
          <pc:sldMk cId="3134660485" sldId="274"/>
        </pc:sldMkLst>
        <pc:spChg chg="mod">
          <ac:chgData name="Guest User" userId="" providerId="Windows Live" clId="Web-{BA069388-4227-4DA9-9E16-CD1E4CE4EBC5}" dt="2022-05-03T12:05:23.792" v="84" actId="20577"/>
          <ac:spMkLst>
            <pc:docMk/>
            <pc:sldMk cId="3134660485" sldId="274"/>
            <ac:spMk id="4" creationId="{6EFE3A0C-B6BF-4A57-BDA5-0294B49852E3}"/>
          </ac:spMkLst>
        </pc:spChg>
      </pc:sldChg>
      <pc:sldChg chg="del">
        <pc:chgData name="Guest User" userId="" providerId="Windows Live" clId="Web-{BA069388-4227-4DA9-9E16-CD1E4CE4EBC5}" dt="2022-05-03T12:01:45.193" v="30"/>
        <pc:sldMkLst>
          <pc:docMk/>
          <pc:sldMk cId="66329913" sldId="277"/>
        </pc:sldMkLst>
      </pc:sldChg>
      <pc:sldChg chg="del">
        <pc:chgData name="Guest User" userId="" providerId="Windows Live" clId="Web-{BA069388-4227-4DA9-9E16-CD1E4CE4EBC5}" dt="2022-05-03T12:01:46.302" v="31"/>
        <pc:sldMkLst>
          <pc:docMk/>
          <pc:sldMk cId="710002719" sldId="278"/>
        </pc:sldMkLst>
      </pc:sldChg>
      <pc:sldChg chg="del">
        <pc:chgData name="Guest User" userId="" providerId="Windows Live" clId="Web-{BA069388-4227-4DA9-9E16-CD1E4CE4EBC5}" dt="2022-05-03T12:01:47.709" v="32"/>
        <pc:sldMkLst>
          <pc:docMk/>
          <pc:sldMk cId="1930841774" sldId="279"/>
        </pc:sldMkLst>
      </pc:sldChg>
      <pc:sldChg chg="del">
        <pc:chgData name="Guest User" userId="" providerId="Windows Live" clId="Web-{BA069388-4227-4DA9-9E16-CD1E4CE4EBC5}" dt="2022-05-03T12:01:50.052" v="33"/>
        <pc:sldMkLst>
          <pc:docMk/>
          <pc:sldMk cId="1140503480" sldId="281"/>
        </pc:sldMkLst>
      </pc:sldChg>
      <pc:sldChg chg="delSp modSp delAnim">
        <pc:chgData name="Guest User" userId="" providerId="Windows Live" clId="Web-{BA069388-4227-4DA9-9E16-CD1E4CE4EBC5}" dt="2022-05-03T11:58:26.047" v="7" actId="20577"/>
        <pc:sldMkLst>
          <pc:docMk/>
          <pc:sldMk cId="4073835303" sldId="284"/>
        </pc:sldMkLst>
        <pc:spChg chg="mod">
          <ac:chgData name="Guest User" userId="" providerId="Windows Live" clId="Web-{BA069388-4227-4DA9-9E16-CD1E4CE4EBC5}" dt="2022-05-03T11:58:26.047" v="7" actId="20577"/>
          <ac:spMkLst>
            <pc:docMk/>
            <pc:sldMk cId="4073835303" sldId="284"/>
            <ac:spMk id="3" creationId="{CEDAE6A0-EE14-4B64-9656-BB61692BBDE3}"/>
          </ac:spMkLst>
        </pc:spChg>
        <pc:picChg chg="del">
          <ac:chgData name="Guest User" userId="" providerId="Windows Live" clId="Web-{BA069388-4227-4DA9-9E16-CD1E4CE4EBC5}" dt="2022-05-03T11:58:19.672" v="0"/>
          <ac:picMkLst>
            <pc:docMk/>
            <pc:sldMk cId="4073835303" sldId="284"/>
            <ac:picMk id="2" creationId="{6230A662-B339-4DD0-93B2-46B4989B98F6}"/>
          </ac:picMkLst>
        </pc:picChg>
      </pc:sldChg>
      <pc:sldChg chg="del">
        <pc:chgData name="Guest User" userId="" providerId="Windows Live" clId="Web-{BA069388-4227-4DA9-9E16-CD1E4CE4EBC5}" dt="2022-05-03T11:58:29.735" v="8"/>
        <pc:sldMkLst>
          <pc:docMk/>
          <pc:sldMk cId="713541531" sldId="286"/>
        </pc:sldMkLst>
      </pc:sldChg>
      <pc:sldChg chg="modSp">
        <pc:chgData name="Guest User" userId="" providerId="Windows Live" clId="Web-{BA069388-4227-4DA9-9E16-CD1E4CE4EBC5}" dt="2022-05-03T12:03:37.196" v="72" actId="1076"/>
        <pc:sldMkLst>
          <pc:docMk/>
          <pc:sldMk cId="18674941" sldId="289"/>
        </pc:sldMkLst>
        <pc:spChg chg="mod">
          <ac:chgData name="Guest User" userId="" providerId="Windows Live" clId="Web-{BA069388-4227-4DA9-9E16-CD1E4CE4EBC5}" dt="2022-05-03T12:02:56.007" v="36" actId="20577"/>
          <ac:spMkLst>
            <pc:docMk/>
            <pc:sldMk cId="18674941" sldId="289"/>
            <ac:spMk id="2" creationId="{64AB6294-BFDE-0D5C-AF00-6A042CA99F82}"/>
          </ac:spMkLst>
        </pc:spChg>
        <pc:spChg chg="mod">
          <ac:chgData name="Guest User" userId="" providerId="Windows Live" clId="Web-{BA069388-4227-4DA9-9E16-CD1E4CE4EBC5}" dt="2022-05-03T12:03:37.196" v="72" actId="1076"/>
          <ac:spMkLst>
            <pc:docMk/>
            <pc:sldMk cId="18674941" sldId="289"/>
            <ac:spMk id="4" creationId="{27054914-EFA9-7128-43C3-65806DCB63B2}"/>
          </ac:spMkLst>
        </pc:spChg>
        <pc:picChg chg="mod">
          <ac:chgData name="Guest User" userId="" providerId="Windows Live" clId="Web-{BA069388-4227-4DA9-9E16-CD1E4CE4EBC5}" dt="2022-05-03T12:03:02.554" v="43" actId="1076"/>
          <ac:picMkLst>
            <pc:docMk/>
            <pc:sldMk cId="18674941" sldId="289"/>
            <ac:picMk id="5" creationId="{B2E2665F-C8DF-D520-CB53-D72AEA9DBC7A}"/>
          </ac:picMkLst>
        </pc:picChg>
      </pc:sldChg>
      <pc:sldChg chg="modSp">
        <pc:chgData name="Guest User" userId="" providerId="Windows Live" clId="Web-{BA069388-4227-4DA9-9E16-CD1E4CE4EBC5}" dt="2022-05-03T12:00:28.082" v="25" actId="1076"/>
        <pc:sldMkLst>
          <pc:docMk/>
          <pc:sldMk cId="644883809" sldId="290"/>
        </pc:sldMkLst>
        <pc:spChg chg="mod">
          <ac:chgData name="Guest User" userId="" providerId="Windows Live" clId="Web-{BA069388-4227-4DA9-9E16-CD1E4CE4EBC5}" dt="2022-05-03T12:00:23.957" v="23" actId="20577"/>
          <ac:spMkLst>
            <pc:docMk/>
            <pc:sldMk cId="644883809" sldId="290"/>
            <ac:spMk id="5" creationId="{85AF2FB1-C43B-4C5F-8A52-7D448031565C}"/>
          </ac:spMkLst>
        </pc:spChg>
        <pc:picChg chg="mod">
          <ac:chgData name="Guest User" userId="" providerId="Windows Live" clId="Web-{BA069388-4227-4DA9-9E16-CD1E4CE4EBC5}" dt="2022-05-03T12:00:28.066" v="24" actId="1076"/>
          <ac:picMkLst>
            <pc:docMk/>
            <pc:sldMk cId="644883809" sldId="290"/>
            <ac:picMk id="2" creationId="{197DD585-276D-F07F-9A48-FD399C232660}"/>
          </ac:picMkLst>
        </pc:picChg>
        <pc:picChg chg="mod">
          <ac:chgData name="Guest User" userId="" providerId="Windows Live" clId="Web-{BA069388-4227-4DA9-9E16-CD1E4CE4EBC5}" dt="2022-05-03T12:00:28.082" v="25" actId="1076"/>
          <ac:picMkLst>
            <pc:docMk/>
            <pc:sldMk cId="644883809" sldId="290"/>
            <ac:picMk id="3" creationId="{2D57CD6B-1819-781C-9838-E6038403F2FA}"/>
          </ac:picMkLst>
        </pc:picChg>
      </pc:sldChg>
      <pc:sldChg chg="modSp">
        <pc:chgData name="Guest User" userId="" providerId="Windows Live" clId="Web-{BA069388-4227-4DA9-9E16-CD1E4CE4EBC5}" dt="2022-05-03T12:08:23.296" v="239"/>
        <pc:sldMkLst>
          <pc:docMk/>
          <pc:sldMk cId="2575592548" sldId="291"/>
        </pc:sldMkLst>
        <pc:graphicFrameChg chg="modGraphic">
          <ac:chgData name="Guest User" userId="" providerId="Windows Live" clId="Web-{BA069388-4227-4DA9-9E16-CD1E4CE4EBC5}" dt="2022-05-03T12:08:23.296" v="239"/>
          <ac:graphicFrameMkLst>
            <pc:docMk/>
            <pc:sldMk cId="2575592548" sldId="291"/>
            <ac:graphicFrameMk id="3" creationId="{402D5270-3E8B-E6A4-5E6E-8312A3E2FC35}"/>
          </ac:graphicFrameMkLst>
        </pc:graphicFrameChg>
      </pc:sldChg>
      <pc:sldChg chg="modSp">
        <pc:chgData name="Guest User" userId="" providerId="Windows Live" clId="Web-{BA069388-4227-4DA9-9E16-CD1E4CE4EBC5}" dt="2022-05-03T12:01:12.926" v="28"/>
        <pc:sldMkLst>
          <pc:docMk/>
          <pc:sldMk cId="499540082" sldId="292"/>
        </pc:sldMkLst>
        <pc:graphicFrameChg chg="modGraphic">
          <ac:chgData name="Guest User" userId="" providerId="Windows Live" clId="Web-{BA069388-4227-4DA9-9E16-CD1E4CE4EBC5}" dt="2022-05-03T12:01:12.926" v="28"/>
          <ac:graphicFrameMkLst>
            <pc:docMk/>
            <pc:sldMk cId="499540082" sldId="292"/>
            <ac:graphicFrameMk id="3" creationId="{402D5270-3E8B-E6A4-5E6E-8312A3E2FC35}"/>
          </ac:graphicFrameMkLst>
        </pc:graphicFrameChg>
      </pc:sldChg>
    </pc:docChg>
  </pc:docChgLst>
  <pc:docChgLst>
    <pc:chgData name="Guest User" providerId="Windows Live" clId="Web-{C356DF6E-F4E2-42BD-8601-DF5D8F5D7060}"/>
    <pc:docChg chg="modSld">
      <pc:chgData name="Guest User" userId="" providerId="Windows Live" clId="Web-{C356DF6E-F4E2-42BD-8601-DF5D8F5D7060}" dt="2022-05-03T10:03:38.372" v="28"/>
      <pc:docMkLst>
        <pc:docMk/>
      </pc:docMkLst>
      <pc:sldChg chg="addSp delSp modSp">
        <pc:chgData name="Guest User" userId="" providerId="Windows Live" clId="Web-{C356DF6E-F4E2-42BD-8601-DF5D8F5D7060}" dt="2022-05-03T10:03:38.372" v="28"/>
        <pc:sldMkLst>
          <pc:docMk/>
          <pc:sldMk cId="3936394363" sldId="260"/>
        </pc:sldMkLst>
        <pc:spChg chg="add">
          <ac:chgData name="Guest User" userId="" providerId="Windows Live" clId="Web-{C356DF6E-F4E2-42BD-8601-DF5D8F5D7060}" dt="2022-05-03T10:03:38.372" v="28"/>
          <ac:spMkLst>
            <pc:docMk/>
            <pc:sldMk cId="3936394363" sldId="260"/>
            <ac:spMk id="6" creationId="{7F89A7C3-0D2A-5E72-DBBD-7528F8B16AF1}"/>
          </ac:spMkLst>
        </pc:spChg>
        <pc:picChg chg="add del mod">
          <ac:chgData name="Guest User" userId="" providerId="Windows Live" clId="Web-{C356DF6E-F4E2-42BD-8601-DF5D8F5D7060}" dt="2022-05-03T09:59:31.882" v="16"/>
          <ac:picMkLst>
            <pc:docMk/>
            <pc:sldMk cId="3936394363" sldId="260"/>
            <ac:picMk id="2" creationId="{F337A133-535A-C38D-6EAB-9DF17F1D39BF}"/>
          </ac:picMkLst>
        </pc:picChg>
        <pc:picChg chg="add mod modCrop">
          <ac:chgData name="Guest User" userId="" providerId="Windows Live" clId="Web-{C356DF6E-F4E2-42BD-8601-DF5D8F5D7060}" dt="2022-05-03T10:03:10.747" v="24" actId="1076"/>
          <ac:picMkLst>
            <pc:docMk/>
            <pc:sldMk cId="3936394363" sldId="260"/>
            <ac:picMk id="3" creationId="{2B561909-DAA2-AA00-D341-80EE43CDE9AB}"/>
          </ac:picMkLst>
        </pc:picChg>
        <pc:picChg chg="mod">
          <ac:chgData name="Guest User" userId="" providerId="Windows Live" clId="Web-{C356DF6E-F4E2-42BD-8601-DF5D8F5D7060}" dt="2022-05-03T10:03:16.981" v="27" actId="1076"/>
          <ac:picMkLst>
            <pc:docMk/>
            <pc:sldMk cId="3936394363" sldId="260"/>
            <ac:picMk id="9" creationId="{8D21237A-8FF3-F3B0-6FD4-815E240154C9}"/>
          </ac:picMkLst>
        </pc:picChg>
        <pc:picChg chg="del mod">
          <ac:chgData name="Guest User" userId="" providerId="Windows Live" clId="Web-{C356DF6E-F4E2-42BD-8601-DF5D8F5D7060}" dt="2022-05-03T10:02:42.449" v="18"/>
          <ac:picMkLst>
            <pc:docMk/>
            <pc:sldMk cId="3936394363" sldId="260"/>
            <ac:picMk id="11" creationId="{A6B238C2-4D6B-7F46-67E2-93F89B0BBEA5}"/>
          </ac:picMkLst>
        </pc:picChg>
      </pc:sldChg>
      <pc:sldChg chg="modSp">
        <pc:chgData name="Guest User" userId="" providerId="Windows Live" clId="Web-{C356DF6E-F4E2-42BD-8601-DF5D8F5D7060}" dt="2022-05-03T09:34:39.567" v="7" actId="14100"/>
        <pc:sldMkLst>
          <pc:docMk/>
          <pc:sldMk cId="2808455430" sldId="288"/>
        </pc:sldMkLst>
        <pc:spChg chg="mod">
          <ac:chgData name="Guest User" userId="" providerId="Windows Live" clId="Web-{C356DF6E-F4E2-42BD-8601-DF5D8F5D7060}" dt="2022-05-03T09:33:02.393" v="4" actId="20577"/>
          <ac:spMkLst>
            <pc:docMk/>
            <pc:sldMk cId="2808455430" sldId="288"/>
            <ac:spMk id="6" creationId="{A53071E5-217A-872E-3F63-C715C28D0FA4}"/>
          </ac:spMkLst>
        </pc:spChg>
        <pc:picChg chg="mod">
          <ac:chgData name="Guest User" userId="" providerId="Windows Live" clId="Web-{C356DF6E-F4E2-42BD-8601-DF5D8F5D7060}" dt="2022-05-03T09:34:39.567" v="7" actId="14100"/>
          <ac:picMkLst>
            <pc:docMk/>
            <pc:sldMk cId="2808455430" sldId="288"/>
            <ac:picMk id="2" creationId="{4E42AAA4-1BBC-1C96-7A6E-104D98379E86}"/>
          </ac:picMkLst>
        </pc:picChg>
        <pc:picChg chg="mod">
          <ac:chgData name="Guest User" userId="" providerId="Windows Live" clId="Web-{C356DF6E-F4E2-42BD-8601-DF5D8F5D7060}" dt="2022-05-03T09:32:35.236" v="1" actId="14100"/>
          <ac:picMkLst>
            <pc:docMk/>
            <pc:sldMk cId="2808455430" sldId="288"/>
            <ac:picMk id="7" creationId="{A4D08804-A3EB-8E58-3907-AD6BA79EC83D}"/>
          </ac:picMkLst>
        </pc:picChg>
      </pc:sldChg>
    </pc:docChg>
  </pc:docChgLst>
  <pc:docChgLst>
    <pc:chgData name="Guest User" providerId="Windows Live" clId="Web-{7F729599-8D91-443E-947A-7D4E36ED3D18}"/>
    <pc:docChg chg="modSld">
      <pc:chgData name="Guest User" userId="" providerId="Windows Live" clId="Web-{7F729599-8D91-443E-947A-7D4E36ED3D18}" dt="2022-05-03T12:10:43.629" v="39"/>
      <pc:docMkLst>
        <pc:docMk/>
      </pc:docMkLst>
      <pc:sldChg chg="modSp">
        <pc:chgData name="Guest User" userId="" providerId="Windows Live" clId="Web-{7F729599-8D91-443E-947A-7D4E36ED3D18}" dt="2022-05-03T12:09:58.409" v="23"/>
        <pc:sldMkLst>
          <pc:docMk/>
          <pc:sldMk cId="2575592548" sldId="291"/>
        </pc:sldMkLst>
        <pc:graphicFrameChg chg="mod modGraphic">
          <ac:chgData name="Guest User" userId="" providerId="Windows Live" clId="Web-{7F729599-8D91-443E-947A-7D4E36ED3D18}" dt="2022-05-03T12:09:58.409" v="23"/>
          <ac:graphicFrameMkLst>
            <pc:docMk/>
            <pc:sldMk cId="2575592548" sldId="291"/>
            <ac:graphicFrameMk id="3" creationId="{402D5270-3E8B-E6A4-5E6E-8312A3E2FC35}"/>
          </ac:graphicFrameMkLst>
        </pc:graphicFrameChg>
      </pc:sldChg>
      <pc:sldChg chg="modSp">
        <pc:chgData name="Guest User" userId="" providerId="Windows Live" clId="Web-{7F729599-8D91-443E-947A-7D4E36ED3D18}" dt="2022-05-03T12:10:13.941" v="33"/>
        <pc:sldMkLst>
          <pc:docMk/>
          <pc:sldMk cId="499540082" sldId="292"/>
        </pc:sldMkLst>
        <pc:graphicFrameChg chg="mod modGraphic">
          <ac:chgData name="Guest User" userId="" providerId="Windows Live" clId="Web-{7F729599-8D91-443E-947A-7D4E36ED3D18}" dt="2022-05-03T12:10:13.941" v="33"/>
          <ac:graphicFrameMkLst>
            <pc:docMk/>
            <pc:sldMk cId="499540082" sldId="292"/>
            <ac:graphicFrameMk id="3" creationId="{402D5270-3E8B-E6A4-5E6E-8312A3E2FC35}"/>
          </ac:graphicFrameMkLst>
        </pc:graphicFrameChg>
      </pc:sldChg>
      <pc:sldChg chg="modSp">
        <pc:chgData name="Guest User" userId="" providerId="Windows Live" clId="Web-{7F729599-8D91-443E-947A-7D4E36ED3D18}" dt="2022-05-03T12:10:43.629" v="39"/>
        <pc:sldMkLst>
          <pc:docMk/>
          <pc:sldMk cId="1034386160" sldId="296"/>
        </pc:sldMkLst>
        <pc:graphicFrameChg chg="mod modGraphic">
          <ac:chgData name="Guest User" userId="" providerId="Windows Live" clId="Web-{7F729599-8D91-443E-947A-7D4E36ED3D18}" dt="2022-05-03T12:10:43.629" v="39"/>
          <ac:graphicFrameMkLst>
            <pc:docMk/>
            <pc:sldMk cId="1034386160" sldId="296"/>
            <ac:graphicFrameMk id="3" creationId="{402D5270-3E8B-E6A4-5E6E-8312A3E2FC35}"/>
          </ac:graphicFrameMkLst>
        </pc:graphicFrameChg>
      </pc:sldChg>
    </pc:docChg>
  </pc:docChgLst>
  <pc:docChgLst>
    <pc:chgData name="Guest User" providerId="Windows Live" clId="Web-{754FC8EF-8E4A-4114-AEB4-4ABD078AB257}"/>
    <pc:docChg chg="modSld">
      <pc:chgData name="Guest User" userId="" providerId="Windows Live" clId="Web-{754FC8EF-8E4A-4114-AEB4-4ABD078AB257}" dt="2022-05-03T10:28:03.690" v="38"/>
      <pc:docMkLst>
        <pc:docMk/>
      </pc:docMkLst>
      <pc:sldChg chg="addSp delSp modSp">
        <pc:chgData name="Guest User" userId="" providerId="Windows Live" clId="Web-{754FC8EF-8E4A-4114-AEB4-4ABD078AB257}" dt="2022-05-03T10:27:41.580" v="35" actId="14100"/>
        <pc:sldMkLst>
          <pc:docMk/>
          <pc:sldMk cId="3936394363" sldId="260"/>
        </pc:sldMkLst>
        <pc:spChg chg="del">
          <ac:chgData name="Guest User" userId="" providerId="Windows Live" clId="Web-{754FC8EF-8E4A-4114-AEB4-4ABD078AB257}" dt="2022-05-03T10:24:53.140" v="3"/>
          <ac:spMkLst>
            <pc:docMk/>
            <pc:sldMk cId="3936394363" sldId="260"/>
            <ac:spMk id="6" creationId="{7F89A7C3-0D2A-5E72-DBBD-7528F8B16AF1}"/>
          </ac:spMkLst>
        </pc:spChg>
        <pc:spChg chg="add del mod">
          <ac:chgData name="Guest User" userId="" providerId="Windows Live" clId="Web-{754FC8EF-8E4A-4114-AEB4-4ABD078AB257}" dt="2022-05-03T10:27:24.377" v="34"/>
          <ac:spMkLst>
            <pc:docMk/>
            <pc:sldMk cId="3936394363" sldId="260"/>
            <ac:spMk id="8" creationId="{89FFF132-C8E3-816B-F371-4F4B5D2257CD}"/>
          </ac:spMkLst>
        </pc:spChg>
        <pc:picChg chg="add mod modCrop">
          <ac:chgData name="Guest User" userId="" providerId="Windows Live" clId="Web-{754FC8EF-8E4A-4114-AEB4-4ABD078AB257}" dt="2022-05-03T10:25:42.250" v="11" actId="1076"/>
          <ac:picMkLst>
            <pc:docMk/>
            <pc:sldMk cId="3936394363" sldId="260"/>
            <ac:picMk id="2" creationId="{77EE0DAE-A219-08A7-C96B-23183777607D}"/>
          </ac:picMkLst>
        </pc:picChg>
        <pc:picChg chg="del">
          <ac:chgData name="Guest User" userId="" providerId="Windows Live" clId="Web-{754FC8EF-8E4A-4114-AEB4-4ABD078AB257}" dt="2022-05-03T10:24:32.718" v="0"/>
          <ac:picMkLst>
            <pc:docMk/>
            <pc:sldMk cId="3936394363" sldId="260"/>
            <ac:picMk id="3" creationId="{2B561909-DAA2-AA00-D341-80EE43CDE9AB}"/>
          </ac:picMkLst>
        </pc:picChg>
        <pc:picChg chg="mod">
          <ac:chgData name="Guest User" userId="" providerId="Windows Live" clId="Web-{754FC8EF-8E4A-4114-AEB4-4ABD078AB257}" dt="2022-05-03T10:25:44.266" v="12" actId="1076"/>
          <ac:picMkLst>
            <pc:docMk/>
            <pc:sldMk cId="3936394363" sldId="260"/>
            <ac:picMk id="9" creationId="{8D21237A-8FF3-F3B0-6FD4-815E240154C9}"/>
          </ac:picMkLst>
        </pc:picChg>
        <pc:cxnChg chg="add mod">
          <ac:chgData name="Guest User" userId="" providerId="Windows Live" clId="Web-{754FC8EF-8E4A-4114-AEB4-4ABD078AB257}" dt="2022-05-03T10:27:41.580" v="35" actId="14100"/>
          <ac:cxnSpMkLst>
            <pc:docMk/>
            <pc:sldMk cId="3936394363" sldId="260"/>
            <ac:cxnSpMk id="7" creationId="{77DC0AA9-59C2-FD86-25A6-7F6DF64B6E7F}"/>
          </ac:cxnSpMkLst>
        </pc:cxnChg>
      </pc:sldChg>
      <pc:sldChg chg="delSp modSp">
        <pc:chgData name="Guest User" userId="" providerId="Windows Live" clId="Web-{754FC8EF-8E4A-4114-AEB4-4ABD078AB257}" dt="2022-05-03T10:28:03.690" v="38"/>
        <pc:sldMkLst>
          <pc:docMk/>
          <pc:sldMk cId="2729468366" sldId="282"/>
        </pc:sldMkLst>
        <pc:spChg chg="del">
          <ac:chgData name="Guest User" userId="" providerId="Windows Live" clId="Web-{754FC8EF-8E4A-4114-AEB4-4ABD078AB257}" dt="2022-05-03T10:28:01.346" v="36"/>
          <ac:spMkLst>
            <pc:docMk/>
            <pc:sldMk cId="2729468366" sldId="282"/>
            <ac:spMk id="3" creationId="{5F1A12E5-B598-48ED-B5A4-E20C67FAFCA8}"/>
          </ac:spMkLst>
        </pc:spChg>
        <pc:spChg chg="del">
          <ac:chgData name="Guest User" userId="" providerId="Windows Live" clId="Web-{754FC8EF-8E4A-4114-AEB4-4ABD078AB257}" dt="2022-05-03T10:28:02.862" v="37"/>
          <ac:spMkLst>
            <pc:docMk/>
            <pc:sldMk cId="2729468366" sldId="282"/>
            <ac:spMk id="11" creationId="{B97795CD-37C9-4B77-91C1-3A524A2F7378}"/>
          </ac:spMkLst>
        </pc:spChg>
        <pc:cxnChg chg="del mod">
          <ac:chgData name="Guest User" userId="" providerId="Windows Live" clId="Web-{754FC8EF-8E4A-4114-AEB4-4ABD078AB257}" dt="2022-05-03T10:28:03.690" v="38"/>
          <ac:cxnSpMkLst>
            <pc:docMk/>
            <pc:sldMk cId="2729468366" sldId="282"/>
            <ac:cxnSpMk id="62" creationId="{4402F9DA-1DD6-4B9E-9755-9B450B9C7963}"/>
          </ac:cxnSpMkLst>
        </pc:cxnChg>
      </pc:sldChg>
    </pc:docChg>
  </pc:docChgLst>
  <pc:docChgLst>
    <pc:chgData name="mohit kumar" userId="df7f968f82ca78f3" providerId="Windows Live" clId="Web-{FC1EB8E8-CD00-4EE1-B782-ECF4DF15DD41}"/>
    <pc:docChg chg="modSld">
      <pc:chgData name="mohit kumar" userId="df7f968f82ca78f3" providerId="Windows Live" clId="Web-{FC1EB8E8-CD00-4EE1-B782-ECF4DF15DD41}" dt="2022-06-10T05:58:31.732" v="91" actId="1076"/>
      <pc:docMkLst>
        <pc:docMk/>
      </pc:docMkLst>
      <pc:sldChg chg="addSp delSp modSp">
        <pc:chgData name="mohit kumar" userId="df7f968f82ca78f3" providerId="Windows Live" clId="Web-{FC1EB8E8-CD00-4EE1-B782-ECF4DF15DD41}" dt="2022-06-10T05:58:31.732" v="91" actId="1076"/>
        <pc:sldMkLst>
          <pc:docMk/>
          <pc:sldMk cId="19488362" sldId="300"/>
        </pc:sldMkLst>
        <pc:spChg chg="del mod">
          <ac:chgData name="mohit kumar" userId="df7f968f82ca78f3" providerId="Windows Live" clId="Web-{FC1EB8E8-CD00-4EE1-B782-ECF4DF15DD41}" dt="2022-06-10T05:55:53.119" v="75"/>
          <ac:spMkLst>
            <pc:docMk/>
            <pc:sldMk cId="19488362" sldId="300"/>
            <ac:spMk id="2" creationId="{E65B4988-C826-592C-290F-A45FC21DAA38}"/>
          </ac:spMkLst>
        </pc:spChg>
        <pc:spChg chg="mod">
          <ac:chgData name="mohit kumar" userId="df7f968f82ca78f3" providerId="Windows Live" clId="Web-{FC1EB8E8-CD00-4EE1-B782-ECF4DF15DD41}" dt="2022-06-10T05:47:07.859" v="6" actId="1076"/>
          <ac:spMkLst>
            <pc:docMk/>
            <pc:sldMk cId="19488362" sldId="300"/>
            <ac:spMk id="4" creationId="{90CB36A4-932A-D878-7002-561049E52584}"/>
          </ac:spMkLst>
        </pc:spChg>
        <pc:spChg chg="mod">
          <ac:chgData name="mohit kumar" userId="df7f968f82ca78f3" providerId="Windows Live" clId="Web-{FC1EB8E8-CD00-4EE1-B782-ECF4DF15DD41}" dt="2022-06-10T05:47:42.859" v="10" actId="1076"/>
          <ac:spMkLst>
            <pc:docMk/>
            <pc:sldMk cId="19488362" sldId="300"/>
            <ac:spMk id="7" creationId="{CA7EC6D8-6A70-E166-0453-CE9F6F901C57}"/>
          </ac:spMkLst>
        </pc:spChg>
        <pc:spChg chg="mod">
          <ac:chgData name="mohit kumar" userId="df7f968f82ca78f3" providerId="Windows Live" clId="Web-{FC1EB8E8-CD00-4EE1-B782-ECF4DF15DD41}" dt="2022-06-10T05:46:51.015" v="4" actId="1076"/>
          <ac:spMkLst>
            <pc:docMk/>
            <pc:sldMk cId="19488362" sldId="300"/>
            <ac:spMk id="20" creationId="{0F2D4AB8-5FD8-B82B-2E68-453311BE0069}"/>
          </ac:spMkLst>
        </pc:spChg>
        <pc:spChg chg="mod">
          <ac:chgData name="mohit kumar" userId="df7f968f82ca78f3" providerId="Windows Live" clId="Web-{FC1EB8E8-CD00-4EE1-B782-ECF4DF15DD41}" dt="2022-06-10T05:46:21.920" v="2" actId="1076"/>
          <ac:spMkLst>
            <pc:docMk/>
            <pc:sldMk cId="19488362" sldId="300"/>
            <ac:spMk id="21" creationId="{62D08100-65AC-B902-B98E-2D464F2CD310}"/>
          </ac:spMkLst>
        </pc:spChg>
        <pc:spChg chg="mod">
          <ac:chgData name="mohit kumar" userId="df7f968f82ca78f3" providerId="Windows Live" clId="Web-{FC1EB8E8-CD00-4EE1-B782-ECF4DF15DD41}" dt="2022-06-10T05:58:31.732" v="91" actId="1076"/>
          <ac:spMkLst>
            <pc:docMk/>
            <pc:sldMk cId="19488362" sldId="300"/>
            <ac:spMk id="24" creationId="{CC71B8E0-A147-6C18-C2F3-37B919C18111}"/>
          </ac:spMkLst>
        </pc:spChg>
        <pc:spChg chg="mod">
          <ac:chgData name="mohit kumar" userId="df7f968f82ca78f3" providerId="Windows Live" clId="Web-{FC1EB8E8-CD00-4EE1-B782-ECF4DF15DD41}" dt="2022-06-10T05:54:24.133" v="68" actId="1076"/>
          <ac:spMkLst>
            <pc:docMk/>
            <pc:sldMk cId="19488362" sldId="300"/>
            <ac:spMk id="30" creationId="{518AD154-37E4-D37F-863E-A1D806941F00}"/>
          </ac:spMkLst>
        </pc:spChg>
        <pc:spChg chg="mod">
          <ac:chgData name="mohit kumar" userId="df7f968f82ca78f3" providerId="Windows Live" clId="Web-{FC1EB8E8-CD00-4EE1-B782-ECF4DF15DD41}" dt="2022-06-10T05:54:31.821" v="69" actId="1076"/>
          <ac:spMkLst>
            <pc:docMk/>
            <pc:sldMk cId="19488362" sldId="300"/>
            <ac:spMk id="31" creationId="{D1C58D25-6DCB-324A-3995-747719AE0ABA}"/>
          </ac:spMkLst>
        </pc:spChg>
        <pc:spChg chg="add del">
          <ac:chgData name="mohit kumar" userId="df7f968f82ca78f3" providerId="Windows Live" clId="Web-{FC1EB8E8-CD00-4EE1-B782-ECF4DF15DD41}" dt="2022-06-10T05:55:44.994" v="73"/>
          <ac:spMkLst>
            <pc:docMk/>
            <pc:sldMk cId="19488362" sldId="300"/>
            <ac:spMk id="32" creationId="{A23BE69B-704A-7A46-64C5-F4878A2C41E1}"/>
          </ac:spMkLst>
        </pc:spChg>
        <pc:spChg chg="mod">
          <ac:chgData name="mohit kumar" userId="df7f968f82ca78f3" providerId="Windows Live" clId="Web-{FC1EB8E8-CD00-4EE1-B782-ECF4DF15DD41}" dt="2022-06-10T05:53:48.070" v="64" actId="1076"/>
          <ac:spMkLst>
            <pc:docMk/>
            <pc:sldMk cId="19488362" sldId="300"/>
            <ac:spMk id="33" creationId="{4982E700-3059-2F73-B60D-B3C6EE400E4A}"/>
          </ac:spMkLst>
        </pc:spChg>
        <pc:spChg chg="add mod">
          <ac:chgData name="mohit kumar" userId="df7f968f82ca78f3" providerId="Windows Live" clId="Web-{FC1EB8E8-CD00-4EE1-B782-ECF4DF15DD41}" dt="2022-06-10T05:56:18.026" v="77" actId="1076"/>
          <ac:spMkLst>
            <pc:docMk/>
            <pc:sldMk cId="19488362" sldId="300"/>
            <ac:spMk id="39" creationId="{6ED9899D-566D-60AC-18F6-EFC06EA60D2B}"/>
          </ac:spMkLst>
        </pc:spChg>
        <pc:spChg chg="mod">
          <ac:chgData name="mohit kumar" userId="df7f968f82ca78f3" providerId="Windows Live" clId="Web-{FC1EB8E8-CD00-4EE1-B782-ECF4DF15DD41}" dt="2022-06-10T05:57:23.121" v="80" actId="14100"/>
          <ac:spMkLst>
            <pc:docMk/>
            <pc:sldMk cId="19488362" sldId="300"/>
            <ac:spMk id="40" creationId="{DDDBBA9A-B691-03EE-58A9-439451A298B4}"/>
          </ac:spMkLst>
        </pc:spChg>
        <pc:cxnChg chg="mod">
          <ac:chgData name="mohit kumar" userId="df7f968f82ca78f3" providerId="Windows Live" clId="Web-{FC1EB8E8-CD00-4EE1-B782-ECF4DF15DD41}" dt="2022-06-10T05:46:42.452" v="3" actId="1076"/>
          <ac:cxnSpMkLst>
            <pc:docMk/>
            <pc:sldMk cId="19488362" sldId="300"/>
            <ac:cxnSpMk id="3" creationId="{BFCA75F6-72E0-A9EE-38DA-319DE49D7EBF}"/>
          </ac:cxnSpMkLst>
        </pc:cxnChg>
        <pc:cxnChg chg="mod">
          <ac:chgData name="mohit kumar" userId="df7f968f82ca78f3" providerId="Windows Live" clId="Web-{FC1EB8E8-CD00-4EE1-B782-ECF4DF15DD41}" dt="2022-06-10T05:48:09.172" v="11" actId="1076"/>
          <ac:cxnSpMkLst>
            <pc:docMk/>
            <pc:sldMk cId="19488362" sldId="300"/>
            <ac:cxnSpMk id="11" creationId="{207F357E-28FF-1B33-D965-F92BE1E15EF8}"/>
          </ac:cxnSpMkLst>
        </pc:cxnChg>
        <pc:cxnChg chg="mod">
          <ac:chgData name="mohit kumar" userId="df7f968f82ca78f3" providerId="Windows Live" clId="Web-{FC1EB8E8-CD00-4EE1-B782-ECF4DF15DD41}" dt="2022-06-10T05:47:32.781" v="9" actId="1076"/>
          <ac:cxnSpMkLst>
            <pc:docMk/>
            <pc:sldMk cId="19488362" sldId="300"/>
            <ac:cxnSpMk id="22" creationId="{5719F5A9-C3F2-909B-FC26-03A48588EB3F}"/>
          </ac:cxnSpMkLst>
        </pc:cxnChg>
        <pc:cxnChg chg="mod">
          <ac:chgData name="mohit kumar" userId="df7f968f82ca78f3" providerId="Windows Live" clId="Web-{FC1EB8E8-CD00-4EE1-B782-ECF4DF15DD41}" dt="2022-06-10T05:53:56.258" v="65" actId="1076"/>
          <ac:cxnSpMkLst>
            <pc:docMk/>
            <pc:sldMk cId="19488362" sldId="300"/>
            <ac:cxnSpMk id="23" creationId="{CA342D26-6CA9-C8EE-696B-3705EF08D826}"/>
          </ac:cxnSpMkLst>
        </pc:cxnChg>
        <pc:cxnChg chg="mod">
          <ac:chgData name="mohit kumar" userId="df7f968f82ca78f3" providerId="Windows Live" clId="Web-{FC1EB8E8-CD00-4EE1-B782-ECF4DF15DD41}" dt="2022-06-10T05:52:47.756" v="59" actId="1076"/>
          <ac:cxnSpMkLst>
            <pc:docMk/>
            <pc:sldMk cId="19488362" sldId="300"/>
            <ac:cxnSpMk id="34" creationId="{DF788602-88A2-C303-AC4F-363667663378}"/>
          </ac:cxnSpMkLst>
        </pc:cxnChg>
        <pc:cxnChg chg="mod">
          <ac:chgData name="mohit kumar" userId="df7f968f82ca78f3" providerId="Windows Live" clId="Web-{FC1EB8E8-CD00-4EE1-B782-ECF4DF15DD41}" dt="2022-06-10T05:52:05.333" v="48" actId="1076"/>
          <ac:cxnSpMkLst>
            <pc:docMk/>
            <pc:sldMk cId="19488362" sldId="300"/>
            <ac:cxnSpMk id="35" creationId="{4FEFE05B-3B77-3FBE-0053-6A7724CEDF36}"/>
          </ac:cxnSpMkLst>
        </pc:cxnChg>
        <pc:cxnChg chg="mod">
          <ac:chgData name="mohit kumar" userId="df7f968f82ca78f3" providerId="Windows Live" clId="Web-{FC1EB8E8-CD00-4EE1-B782-ECF4DF15DD41}" dt="2022-06-10T05:52:01.208" v="47" actId="1076"/>
          <ac:cxnSpMkLst>
            <pc:docMk/>
            <pc:sldMk cId="19488362" sldId="300"/>
            <ac:cxnSpMk id="36" creationId="{89CD5226-56AF-ED73-D6EA-632075419C4B}"/>
          </ac:cxnSpMkLst>
        </pc:cxnChg>
        <pc:cxnChg chg="mod">
          <ac:chgData name="mohit kumar" userId="df7f968f82ca78f3" providerId="Windows Live" clId="Web-{FC1EB8E8-CD00-4EE1-B782-ECF4DF15DD41}" dt="2022-06-10T05:51:57.958" v="46" actId="1076"/>
          <ac:cxnSpMkLst>
            <pc:docMk/>
            <pc:sldMk cId="19488362" sldId="300"/>
            <ac:cxnSpMk id="37" creationId="{9C644478-D03C-C429-782A-E70CE189EA01}"/>
          </ac:cxnSpMkLst>
        </pc:cxnChg>
        <pc:cxnChg chg="mod">
          <ac:chgData name="mohit kumar" userId="df7f968f82ca78f3" providerId="Windows Live" clId="Web-{FC1EB8E8-CD00-4EE1-B782-ECF4DF15DD41}" dt="2022-06-10T05:52:10.349" v="49" actId="1076"/>
          <ac:cxnSpMkLst>
            <pc:docMk/>
            <pc:sldMk cId="19488362" sldId="300"/>
            <ac:cxnSpMk id="38" creationId="{CEAACA00-2EE2-E7CC-6F14-9E69775ADEE5}"/>
          </ac:cxnSpMkLst>
        </pc:cxnChg>
        <pc:cxnChg chg="mod">
          <ac:chgData name="mohit kumar" userId="df7f968f82ca78f3" providerId="Windows Live" clId="Web-{FC1EB8E8-CD00-4EE1-B782-ECF4DF15DD41}" dt="2022-06-10T05:51:52.677" v="45" actId="1076"/>
          <ac:cxnSpMkLst>
            <pc:docMk/>
            <pc:sldMk cId="19488362" sldId="300"/>
            <ac:cxnSpMk id="44" creationId="{0ADC54DD-C17B-FAFF-6064-AF82716EEE4F}"/>
          </ac:cxnSpMkLst>
        </pc:cxnChg>
        <pc:cxnChg chg="mod">
          <ac:chgData name="mohit kumar" userId="df7f968f82ca78f3" providerId="Windows Live" clId="Web-{FC1EB8E8-CD00-4EE1-B782-ECF4DF15DD41}" dt="2022-06-10T05:51:50.364" v="44" actId="1076"/>
          <ac:cxnSpMkLst>
            <pc:docMk/>
            <pc:sldMk cId="19488362" sldId="300"/>
            <ac:cxnSpMk id="46" creationId="{036922BB-0F66-E550-229D-F834DAF6BE5E}"/>
          </ac:cxnSpMkLst>
        </pc:cxnChg>
        <pc:cxnChg chg="mod">
          <ac:chgData name="mohit kumar" userId="df7f968f82ca78f3" providerId="Windows Live" clId="Web-{FC1EB8E8-CD00-4EE1-B782-ECF4DF15DD41}" dt="2022-06-10T05:57:05.246" v="79" actId="1076"/>
          <ac:cxnSpMkLst>
            <pc:docMk/>
            <pc:sldMk cId="19488362" sldId="300"/>
            <ac:cxnSpMk id="47" creationId="{4D426834-A243-4F1C-B741-DA9536A225F3}"/>
          </ac:cxnSpMkLst>
        </pc:cxnChg>
        <pc:cxnChg chg="mod">
          <ac:chgData name="mohit kumar" userId="df7f968f82ca78f3" providerId="Windows Live" clId="Web-{FC1EB8E8-CD00-4EE1-B782-ECF4DF15DD41}" dt="2022-06-10T05:52:42.803" v="58" actId="1076"/>
          <ac:cxnSpMkLst>
            <pc:docMk/>
            <pc:sldMk cId="19488362" sldId="300"/>
            <ac:cxnSpMk id="48" creationId="{BD8A6DF7-AF91-3B2D-E190-9EDCFA378FF7}"/>
          </ac:cxnSpMkLst>
        </pc:cxnChg>
        <pc:cxnChg chg="mod">
          <ac:chgData name="mohit kumar" userId="df7f968f82ca78f3" providerId="Windows Live" clId="Web-{FC1EB8E8-CD00-4EE1-B782-ECF4DF15DD41}" dt="2022-06-10T05:52:39.819" v="57" actId="1076"/>
          <ac:cxnSpMkLst>
            <pc:docMk/>
            <pc:sldMk cId="19488362" sldId="300"/>
            <ac:cxnSpMk id="49" creationId="{FBB5EF6C-A498-4613-0D1D-069491FDEF68}"/>
          </ac:cxnSpMkLst>
        </pc:cxnChg>
        <pc:cxnChg chg="mod">
          <ac:chgData name="mohit kumar" userId="df7f968f82ca78f3" providerId="Windows Live" clId="Web-{FC1EB8E8-CD00-4EE1-B782-ECF4DF15DD41}" dt="2022-06-10T05:56:53.121" v="78" actId="1076"/>
          <ac:cxnSpMkLst>
            <pc:docMk/>
            <pc:sldMk cId="19488362" sldId="300"/>
            <ac:cxnSpMk id="50" creationId="{CDA245FB-C98E-F865-531D-E56A495EF230}"/>
          </ac:cxnSpMkLst>
        </pc:cxnChg>
      </pc:sldChg>
    </pc:docChg>
  </pc:docChgLst>
  <pc:docChgLst>
    <pc:chgData name="mohit kumar" userId="df7f968f82ca78f3" providerId="Windows Live" clId="Web-{61DC9915-41B3-4563-A3A5-733220EEE260}"/>
    <pc:docChg chg="addSld modSld">
      <pc:chgData name="mohit kumar" userId="df7f968f82ca78f3" providerId="Windows Live" clId="Web-{61DC9915-41B3-4563-A3A5-733220EEE260}" dt="2022-06-09T15:20:10.421" v="664" actId="1076"/>
      <pc:docMkLst>
        <pc:docMk/>
      </pc:docMkLst>
      <pc:sldChg chg="modSp">
        <pc:chgData name="mohit kumar" userId="df7f968f82ca78f3" providerId="Windows Live" clId="Web-{61DC9915-41B3-4563-A3A5-733220EEE260}" dt="2022-06-09T13:58:36.762" v="3" actId="20577"/>
        <pc:sldMkLst>
          <pc:docMk/>
          <pc:sldMk cId="791176545" sldId="299"/>
        </pc:sldMkLst>
        <pc:spChg chg="mod">
          <ac:chgData name="mohit kumar" userId="df7f968f82ca78f3" providerId="Windows Live" clId="Web-{61DC9915-41B3-4563-A3A5-733220EEE260}" dt="2022-06-09T13:58:36.762" v="3" actId="20577"/>
          <ac:spMkLst>
            <pc:docMk/>
            <pc:sldMk cId="791176545" sldId="299"/>
            <ac:spMk id="11" creationId="{BD70AFAF-8D44-007B-3255-9AA18C6BAE43}"/>
          </ac:spMkLst>
        </pc:spChg>
      </pc:sldChg>
      <pc:sldChg chg="addSp delSp modSp new">
        <pc:chgData name="mohit kumar" userId="df7f968f82ca78f3" providerId="Windows Live" clId="Web-{61DC9915-41B3-4563-A3A5-733220EEE260}" dt="2022-06-09T15:20:10.421" v="664" actId="1076"/>
        <pc:sldMkLst>
          <pc:docMk/>
          <pc:sldMk cId="19488362" sldId="300"/>
        </pc:sldMkLst>
        <pc:spChg chg="add mod">
          <ac:chgData name="mohit kumar" userId="df7f968f82ca78f3" providerId="Windows Live" clId="Web-{61DC9915-41B3-4563-A3A5-733220EEE260}" dt="2022-06-09T14:55:13.585" v="585" actId="14100"/>
          <ac:spMkLst>
            <pc:docMk/>
            <pc:sldMk cId="19488362" sldId="300"/>
            <ac:spMk id="2" creationId="{E65B4988-C826-592C-290F-A45FC21DAA38}"/>
          </ac:spMkLst>
        </pc:spChg>
        <pc:spChg chg="add mod">
          <ac:chgData name="mohit kumar" userId="df7f968f82ca78f3" providerId="Windows Live" clId="Web-{61DC9915-41B3-4563-A3A5-733220EEE260}" dt="2022-06-09T15:17:51.102" v="639" actId="20577"/>
          <ac:spMkLst>
            <pc:docMk/>
            <pc:sldMk cId="19488362" sldId="300"/>
            <ac:spMk id="4" creationId="{90CB36A4-932A-D878-7002-561049E52584}"/>
          </ac:spMkLst>
        </pc:spChg>
        <pc:spChg chg="add mod">
          <ac:chgData name="mohit kumar" userId="df7f968f82ca78f3" providerId="Windows Live" clId="Web-{61DC9915-41B3-4563-A3A5-733220EEE260}" dt="2022-06-09T15:15:09.548" v="635" actId="20577"/>
          <ac:spMkLst>
            <pc:docMk/>
            <pc:sldMk cId="19488362" sldId="300"/>
            <ac:spMk id="7" creationId="{CA7EC6D8-6A70-E166-0453-CE9F6F901C57}"/>
          </ac:spMkLst>
        </pc:spChg>
        <pc:spChg chg="add del mod">
          <ac:chgData name="mohit kumar" userId="df7f968f82ca78f3" providerId="Windows Live" clId="Web-{61DC9915-41B3-4563-A3A5-733220EEE260}" dt="2022-06-09T14:22:41.050" v="294"/>
          <ac:spMkLst>
            <pc:docMk/>
            <pc:sldMk cId="19488362" sldId="300"/>
            <ac:spMk id="8" creationId="{CD479DF1-04AB-6E3C-9C74-9CCFA86E6A18}"/>
          </ac:spMkLst>
        </pc:spChg>
        <pc:spChg chg="add del mod">
          <ac:chgData name="mohit kumar" userId="df7f968f82ca78f3" providerId="Windows Live" clId="Web-{61DC9915-41B3-4563-A3A5-733220EEE260}" dt="2022-06-09T14:22:35.628" v="288"/>
          <ac:spMkLst>
            <pc:docMk/>
            <pc:sldMk cId="19488362" sldId="300"/>
            <ac:spMk id="19" creationId="{6D05B8F6-281A-3C78-78F7-8AC5BA44019C}"/>
          </ac:spMkLst>
        </pc:spChg>
        <pc:spChg chg="add mod">
          <ac:chgData name="mohit kumar" userId="df7f968f82ca78f3" providerId="Windows Live" clId="Web-{61DC9915-41B3-4563-A3A5-733220EEE260}" dt="2022-06-09T15:19:12.075" v="655" actId="1076"/>
          <ac:spMkLst>
            <pc:docMk/>
            <pc:sldMk cId="19488362" sldId="300"/>
            <ac:spMk id="20" creationId="{0F2D4AB8-5FD8-B82B-2E68-453311BE0069}"/>
          </ac:spMkLst>
        </pc:spChg>
        <pc:spChg chg="add mod">
          <ac:chgData name="mohit kumar" userId="df7f968f82ca78f3" providerId="Windows Live" clId="Web-{61DC9915-41B3-4563-A3A5-733220EEE260}" dt="2022-06-09T15:19:35.217" v="657" actId="1076"/>
          <ac:spMkLst>
            <pc:docMk/>
            <pc:sldMk cId="19488362" sldId="300"/>
            <ac:spMk id="21" creationId="{62D08100-65AC-B902-B98E-2D464F2CD310}"/>
          </ac:spMkLst>
        </pc:spChg>
        <pc:spChg chg="add mod">
          <ac:chgData name="mohit kumar" userId="df7f968f82ca78f3" providerId="Windows Live" clId="Web-{61DC9915-41B3-4563-A3A5-733220EEE260}" dt="2022-06-09T15:20:10.421" v="664" actId="1076"/>
          <ac:spMkLst>
            <pc:docMk/>
            <pc:sldMk cId="19488362" sldId="300"/>
            <ac:spMk id="24" creationId="{CC71B8E0-A147-6C18-C2F3-37B919C18111}"/>
          </ac:spMkLst>
        </pc:spChg>
        <pc:spChg chg="add del">
          <ac:chgData name="mohit kumar" userId="df7f968f82ca78f3" providerId="Windows Live" clId="Web-{61DC9915-41B3-4563-A3A5-733220EEE260}" dt="2022-06-09T14:28:51.177" v="364"/>
          <ac:spMkLst>
            <pc:docMk/>
            <pc:sldMk cId="19488362" sldId="300"/>
            <ac:spMk id="26" creationId="{E3F976FD-0F73-F61E-4D59-9DCE929AC859}"/>
          </ac:spMkLst>
        </pc:spChg>
        <pc:spChg chg="add mod">
          <ac:chgData name="mohit kumar" userId="df7f968f82ca78f3" providerId="Windows Live" clId="Web-{61DC9915-41B3-4563-A3A5-733220EEE260}" dt="2022-06-09T14:40:31.585" v="482" actId="1076"/>
          <ac:spMkLst>
            <pc:docMk/>
            <pc:sldMk cId="19488362" sldId="300"/>
            <ac:spMk id="27" creationId="{3A89040C-FAF2-8239-30A1-B3841FB8943C}"/>
          </ac:spMkLst>
        </pc:spChg>
        <pc:spChg chg="add mod">
          <ac:chgData name="mohit kumar" userId="df7f968f82ca78f3" providerId="Windows Live" clId="Web-{61DC9915-41B3-4563-A3A5-733220EEE260}" dt="2022-06-09T14:39:56.880" v="474" actId="1076"/>
          <ac:spMkLst>
            <pc:docMk/>
            <pc:sldMk cId="19488362" sldId="300"/>
            <ac:spMk id="29" creationId="{2325369A-AEB2-3AEC-F323-6C24D82BAED9}"/>
          </ac:spMkLst>
        </pc:spChg>
        <pc:spChg chg="add mod">
          <ac:chgData name="mohit kumar" userId="df7f968f82ca78f3" providerId="Windows Live" clId="Web-{61DC9915-41B3-4563-A3A5-733220EEE260}" dt="2022-06-09T14:53:17.267" v="565" actId="1076"/>
          <ac:spMkLst>
            <pc:docMk/>
            <pc:sldMk cId="19488362" sldId="300"/>
            <ac:spMk id="30" creationId="{518AD154-37E4-D37F-863E-A1D806941F00}"/>
          </ac:spMkLst>
        </pc:spChg>
        <pc:spChg chg="add mod">
          <ac:chgData name="mohit kumar" userId="df7f968f82ca78f3" providerId="Windows Live" clId="Web-{61DC9915-41B3-4563-A3A5-733220EEE260}" dt="2022-06-09T15:13:19.042" v="620" actId="20577"/>
          <ac:spMkLst>
            <pc:docMk/>
            <pc:sldMk cId="19488362" sldId="300"/>
            <ac:spMk id="31" creationId="{D1C58D25-6DCB-324A-3995-747719AE0ABA}"/>
          </ac:spMkLst>
        </pc:spChg>
        <pc:spChg chg="add del mod">
          <ac:chgData name="mohit kumar" userId="df7f968f82ca78f3" providerId="Windows Live" clId="Web-{61DC9915-41B3-4563-A3A5-733220EEE260}" dt="2022-06-09T14:37:27.764" v="440"/>
          <ac:spMkLst>
            <pc:docMk/>
            <pc:sldMk cId="19488362" sldId="300"/>
            <ac:spMk id="32" creationId="{C444497B-82C8-A1CC-419D-136E322EA280}"/>
          </ac:spMkLst>
        </pc:spChg>
        <pc:spChg chg="add mod">
          <ac:chgData name="mohit kumar" userId="df7f968f82ca78f3" providerId="Windows Live" clId="Web-{61DC9915-41B3-4563-A3A5-733220EEE260}" dt="2022-06-09T15:18:58.480" v="651" actId="14100"/>
          <ac:spMkLst>
            <pc:docMk/>
            <pc:sldMk cId="19488362" sldId="300"/>
            <ac:spMk id="33" creationId="{4982E700-3059-2F73-B60D-B3C6EE400E4A}"/>
          </ac:spMkLst>
        </pc:spChg>
        <pc:spChg chg="add mod">
          <ac:chgData name="mohit kumar" userId="df7f968f82ca78f3" providerId="Windows Live" clId="Web-{61DC9915-41B3-4563-A3A5-733220EEE260}" dt="2022-06-09T15:04:09.954" v="606" actId="1076"/>
          <ac:spMkLst>
            <pc:docMk/>
            <pc:sldMk cId="19488362" sldId="300"/>
            <ac:spMk id="40" creationId="{DDDBBA9A-B691-03EE-58A9-439451A298B4}"/>
          </ac:spMkLst>
        </pc:spChg>
        <pc:spChg chg="add del mod">
          <ac:chgData name="mohit kumar" userId="df7f968f82ca78f3" providerId="Windows Live" clId="Web-{61DC9915-41B3-4563-A3A5-733220EEE260}" dt="2022-06-09T15:18:25.463" v="649"/>
          <ac:spMkLst>
            <pc:docMk/>
            <pc:sldMk cId="19488362" sldId="300"/>
            <ac:spMk id="41" creationId="{D384AD49-E519-9B0E-8A2E-0E3B7544CF57}"/>
          </ac:spMkLst>
        </pc:spChg>
        <pc:cxnChg chg="add mod">
          <ac:chgData name="mohit kumar" userId="df7f968f82ca78f3" providerId="Windows Live" clId="Web-{61DC9915-41B3-4563-A3A5-733220EEE260}" dt="2022-06-09T15:19:17.606" v="656" actId="1076"/>
          <ac:cxnSpMkLst>
            <pc:docMk/>
            <pc:sldMk cId="19488362" sldId="300"/>
            <ac:cxnSpMk id="3" creationId="{BFCA75F6-72E0-A9EE-38DA-319DE49D7EBF}"/>
          </ac:cxnSpMkLst>
        </pc:cxnChg>
        <pc:cxnChg chg="add del">
          <ac:chgData name="mohit kumar" userId="df7f968f82ca78f3" providerId="Windows Live" clId="Web-{61DC9915-41B3-4563-A3A5-733220EEE260}" dt="2022-06-09T14:02:39.430" v="69"/>
          <ac:cxnSpMkLst>
            <pc:docMk/>
            <pc:sldMk cId="19488362" sldId="300"/>
            <ac:cxnSpMk id="5" creationId="{5671CA4D-884F-49AC-7C52-67CDAC694E0F}"/>
          </ac:cxnSpMkLst>
        </pc:cxnChg>
        <pc:cxnChg chg="add del mod">
          <ac:chgData name="mohit kumar" userId="df7f968f82ca78f3" providerId="Windows Live" clId="Web-{61DC9915-41B3-4563-A3A5-733220EEE260}" dt="2022-06-09T14:21:26.078" v="281"/>
          <ac:cxnSpMkLst>
            <pc:docMk/>
            <pc:sldMk cId="19488362" sldId="300"/>
            <ac:cxnSpMk id="6" creationId="{402DC2E9-EBE2-7960-F0C4-5EEAE04595A3}"/>
          </ac:cxnSpMkLst>
        </pc:cxnChg>
        <pc:cxnChg chg="add mod">
          <ac:chgData name="mohit kumar" userId="df7f968f82ca78f3" providerId="Windows Live" clId="Web-{61DC9915-41B3-4563-A3A5-733220EEE260}" dt="2022-06-09T15:19:58.593" v="663" actId="14100"/>
          <ac:cxnSpMkLst>
            <pc:docMk/>
            <pc:sldMk cId="19488362" sldId="300"/>
            <ac:cxnSpMk id="9" creationId="{DFC6CABE-3689-68E2-A9AC-47A99E8A4C0E}"/>
          </ac:cxnSpMkLst>
        </pc:cxnChg>
        <pc:cxnChg chg="add del mod">
          <ac:chgData name="mohit kumar" userId="df7f968f82ca78f3" providerId="Windows Live" clId="Web-{61DC9915-41B3-4563-A3A5-733220EEE260}" dt="2022-06-09T14:11:24.174" v="189"/>
          <ac:cxnSpMkLst>
            <pc:docMk/>
            <pc:sldMk cId="19488362" sldId="300"/>
            <ac:cxnSpMk id="10" creationId="{F211B938-BF23-8A9B-0692-CA23C6832C21}"/>
          </ac:cxnSpMkLst>
        </pc:cxnChg>
        <pc:cxnChg chg="add mod">
          <ac:chgData name="mohit kumar" userId="df7f968f82ca78f3" providerId="Windows Live" clId="Web-{61DC9915-41B3-4563-A3A5-733220EEE260}" dt="2022-06-09T14:20:29.716" v="271" actId="1076"/>
          <ac:cxnSpMkLst>
            <pc:docMk/>
            <pc:sldMk cId="19488362" sldId="300"/>
            <ac:cxnSpMk id="11" creationId="{207F357E-28FF-1B33-D965-F92BE1E15EF8}"/>
          </ac:cxnSpMkLst>
        </pc:cxnChg>
        <pc:cxnChg chg="add del mod">
          <ac:chgData name="mohit kumar" userId="df7f968f82ca78f3" providerId="Windows Live" clId="Web-{61DC9915-41B3-4563-A3A5-733220EEE260}" dt="2022-06-09T14:12:12.473" v="196"/>
          <ac:cxnSpMkLst>
            <pc:docMk/>
            <pc:sldMk cId="19488362" sldId="300"/>
            <ac:cxnSpMk id="12" creationId="{66DC8FD6-AEC1-4A81-CF94-0E1145B643ED}"/>
          </ac:cxnSpMkLst>
        </pc:cxnChg>
        <pc:cxnChg chg="add del mod">
          <ac:chgData name="mohit kumar" userId="df7f968f82ca78f3" providerId="Windows Live" clId="Web-{61DC9915-41B3-4563-A3A5-733220EEE260}" dt="2022-06-09T14:12:49.256" v="199"/>
          <ac:cxnSpMkLst>
            <pc:docMk/>
            <pc:sldMk cId="19488362" sldId="300"/>
            <ac:cxnSpMk id="13" creationId="{5231C604-0A47-897A-EFBA-0E0D715CF611}"/>
          </ac:cxnSpMkLst>
        </pc:cxnChg>
        <pc:cxnChg chg="add del mod">
          <ac:chgData name="mohit kumar" userId="df7f968f82ca78f3" providerId="Windows Live" clId="Web-{61DC9915-41B3-4563-A3A5-733220EEE260}" dt="2022-06-09T14:22:37.519" v="290"/>
          <ac:cxnSpMkLst>
            <pc:docMk/>
            <pc:sldMk cId="19488362" sldId="300"/>
            <ac:cxnSpMk id="14" creationId="{3A1049C2-F140-8516-AB52-49A23F128895}"/>
          </ac:cxnSpMkLst>
        </pc:cxnChg>
        <pc:cxnChg chg="add del mod">
          <ac:chgData name="mohit kumar" userId="df7f968f82ca78f3" providerId="Windows Live" clId="Web-{61DC9915-41B3-4563-A3A5-733220EEE260}" dt="2022-06-09T14:22:38.425" v="291"/>
          <ac:cxnSpMkLst>
            <pc:docMk/>
            <pc:sldMk cId="19488362" sldId="300"/>
            <ac:cxnSpMk id="15" creationId="{D2F0E6A7-051A-3C23-892E-BE74FD0B04DF}"/>
          </ac:cxnSpMkLst>
        </pc:cxnChg>
        <pc:cxnChg chg="add del">
          <ac:chgData name="mohit kumar" userId="df7f968f82ca78f3" providerId="Windows Live" clId="Web-{61DC9915-41B3-4563-A3A5-733220EEE260}" dt="2022-06-09T14:13:44.149" v="209"/>
          <ac:cxnSpMkLst>
            <pc:docMk/>
            <pc:sldMk cId="19488362" sldId="300"/>
            <ac:cxnSpMk id="16" creationId="{E5D28D9C-7C15-C3AA-E482-F94AADF4CE5F}"/>
          </ac:cxnSpMkLst>
        </pc:cxnChg>
        <pc:cxnChg chg="add del mod">
          <ac:chgData name="mohit kumar" userId="df7f968f82ca78f3" providerId="Windows Live" clId="Web-{61DC9915-41B3-4563-A3A5-733220EEE260}" dt="2022-06-09T14:22:37.112" v="289"/>
          <ac:cxnSpMkLst>
            <pc:docMk/>
            <pc:sldMk cId="19488362" sldId="300"/>
            <ac:cxnSpMk id="17" creationId="{9EF7AD52-F96E-F5C2-41EA-F9632635907C}"/>
          </ac:cxnSpMkLst>
        </pc:cxnChg>
        <pc:cxnChg chg="add del mod">
          <ac:chgData name="mohit kumar" userId="df7f968f82ca78f3" providerId="Windows Live" clId="Web-{61DC9915-41B3-4563-A3A5-733220EEE260}" dt="2022-06-09T14:22:39.175" v="292"/>
          <ac:cxnSpMkLst>
            <pc:docMk/>
            <pc:sldMk cId="19488362" sldId="300"/>
            <ac:cxnSpMk id="18" creationId="{462B53ED-39C3-ED7E-F1A1-F74DE51A58CD}"/>
          </ac:cxnSpMkLst>
        </pc:cxnChg>
        <pc:cxnChg chg="add mod">
          <ac:chgData name="mohit kumar" userId="df7f968f82ca78f3" providerId="Windows Live" clId="Web-{61DC9915-41B3-4563-A3A5-733220EEE260}" dt="2022-06-09T14:21:51.485" v="287" actId="1076"/>
          <ac:cxnSpMkLst>
            <pc:docMk/>
            <pc:sldMk cId="19488362" sldId="300"/>
            <ac:cxnSpMk id="22" creationId="{5719F5A9-C3F2-909B-FC26-03A48588EB3F}"/>
          </ac:cxnSpMkLst>
        </pc:cxnChg>
        <pc:cxnChg chg="add mod">
          <ac:chgData name="mohit kumar" userId="df7f968f82ca78f3" providerId="Windows Live" clId="Web-{61DC9915-41B3-4563-A3A5-733220EEE260}" dt="2022-06-09T15:19:06.434" v="653" actId="1076"/>
          <ac:cxnSpMkLst>
            <pc:docMk/>
            <pc:sldMk cId="19488362" sldId="300"/>
            <ac:cxnSpMk id="23" creationId="{CA342D26-6CA9-C8EE-696B-3705EF08D826}"/>
          </ac:cxnSpMkLst>
        </pc:cxnChg>
        <pc:cxnChg chg="add del mod">
          <ac:chgData name="mohit kumar" userId="df7f968f82ca78f3" providerId="Windows Live" clId="Web-{61DC9915-41B3-4563-A3A5-733220EEE260}" dt="2022-06-09T14:39:21.957" v="467"/>
          <ac:cxnSpMkLst>
            <pc:docMk/>
            <pc:sldMk cId="19488362" sldId="300"/>
            <ac:cxnSpMk id="25" creationId="{A27B549D-9C1E-5390-D6A2-6A563FE3844E}"/>
          </ac:cxnSpMkLst>
        </pc:cxnChg>
        <pc:cxnChg chg="add del mod">
          <ac:chgData name="mohit kumar" userId="df7f968f82ca78f3" providerId="Windows Live" clId="Web-{61DC9915-41B3-4563-A3A5-733220EEE260}" dt="2022-06-09T14:40:53.571" v="488"/>
          <ac:cxnSpMkLst>
            <pc:docMk/>
            <pc:sldMk cId="19488362" sldId="300"/>
            <ac:cxnSpMk id="28" creationId="{85E0407D-4C68-56B7-7843-7F2E67A85459}"/>
          </ac:cxnSpMkLst>
        </pc:cxnChg>
        <pc:cxnChg chg="add mod">
          <ac:chgData name="mohit kumar" userId="df7f968f82ca78f3" providerId="Windows Live" clId="Web-{61DC9915-41B3-4563-A3A5-733220EEE260}" dt="2022-06-09T14:39:43.286" v="471" actId="1076"/>
          <ac:cxnSpMkLst>
            <pc:docMk/>
            <pc:sldMk cId="19488362" sldId="300"/>
            <ac:cxnSpMk id="34" creationId="{DF788602-88A2-C303-AC4F-363667663378}"/>
          </ac:cxnSpMkLst>
        </pc:cxnChg>
        <pc:cxnChg chg="add mod">
          <ac:chgData name="mohit kumar" userId="df7f968f82ca78f3" providerId="Windows Live" clId="Web-{61DC9915-41B3-4563-A3A5-733220EEE260}" dt="2022-06-09T14:40:27.413" v="481" actId="14100"/>
          <ac:cxnSpMkLst>
            <pc:docMk/>
            <pc:sldMk cId="19488362" sldId="300"/>
            <ac:cxnSpMk id="35" creationId="{4FEFE05B-3B77-3FBE-0053-6A7724CEDF36}"/>
          </ac:cxnSpMkLst>
        </pc:cxnChg>
        <pc:cxnChg chg="add mod">
          <ac:chgData name="mohit kumar" userId="df7f968f82ca78f3" providerId="Windows Live" clId="Web-{61DC9915-41B3-4563-A3A5-733220EEE260}" dt="2022-06-09T14:54:05.519" v="572" actId="14100"/>
          <ac:cxnSpMkLst>
            <pc:docMk/>
            <pc:sldMk cId="19488362" sldId="300"/>
            <ac:cxnSpMk id="36" creationId="{89CD5226-56AF-ED73-D6EA-632075419C4B}"/>
          </ac:cxnSpMkLst>
        </pc:cxnChg>
        <pc:cxnChg chg="add mod">
          <ac:chgData name="mohit kumar" userId="df7f968f82ca78f3" providerId="Windows Live" clId="Web-{61DC9915-41B3-4563-A3A5-733220EEE260}" dt="2022-06-09T14:53:22.704" v="566" actId="1076"/>
          <ac:cxnSpMkLst>
            <pc:docMk/>
            <pc:sldMk cId="19488362" sldId="300"/>
            <ac:cxnSpMk id="37" creationId="{9C644478-D03C-C429-782A-E70CE189EA01}"/>
          </ac:cxnSpMkLst>
        </pc:cxnChg>
        <pc:cxnChg chg="add mod">
          <ac:chgData name="mohit kumar" userId="df7f968f82ca78f3" providerId="Windows Live" clId="Web-{61DC9915-41B3-4563-A3A5-733220EEE260}" dt="2022-06-09T14:53:13.391" v="564" actId="1076"/>
          <ac:cxnSpMkLst>
            <pc:docMk/>
            <pc:sldMk cId="19488362" sldId="300"/>
            <ac:cxnSpMk id="38" creationId="{CEAACA00-2EE2-E7CC-6F14-9E69775ADEE5}"/>
          </ac:cxnSpMkLst>
        </pc:cxnChg>
        <pc:cxnChg chg="add del mod">
          <ac:chgData name="mohit kumar" userId="df7f968f82ca78f3" providerId="Windows Live" clId="Web-{61DC9915-41B3-4563-A3A5-733220EEE260}" dt="2022-06-09T14:59:24.831" v="601"/>
          <ac:cxnSpMkLst>
            <pc:docMk/>
            <pc:sldMk cId="19488362" sldId="300"/>
            <ac:cxnSpMk id="39" creationId="{1B7B452A-2853-150B-A51A-811DAB6CB0A3}"/>
          </ac:cxnSpMkLst>
        </pc:cxnChg>
        <pc:cxnChg chg="add del mod">
          <ac:chgData name="mohit kumar" userId="df7f968f82ca78f3" providerId="Windows Live" clId="Web-{61DC9915-41B3-4563-A3A5-733220EEE260}" dt="2022-06-09T15:18:31.432" v="650"/>
          <ac:cxnSpMkLst>
            <pc:docMk/>
            <pc:sldMk cId="19488362" sldId="300"/>
            <ac:cxnSpMk id="42" creationId="{F15F28F0-5312-6C96-8FC4-4A93A69B58FD}"/>
          </ac:cxnSpMkLst>
        </pc:cxnChg>
        <pc:cxnChg chg="add del mod">
          <ac:chgData name="mohit kumar" userId="df7f968f82ca78f3" providerId="Windows Live" clId="Web-{61DC9915-41B3-4563-A3A5-733220EEE260}" dt="2022-06-09T14:46:04.164" v="545"/>
          <ac:cxnSpMkLst>
            <pc:docMk/>
            <pc:sldMk cId="19488362" sldId="300"/>
            <ac:cxnSpMk id="43" creationId="{D4666D7E-052E-6D72-0A2F-425300506CAF}"/>
          </ac:cxnSpMkLst>
        </pc:cxnChg>
        <pc:cxnChg chg="add mod">
          <ac:chgData name="mohit kumar" userId="df7f968f82ca78f3" providerId="Windows Live" clId="Web-{61DC9915-41B3-4563-A3A5-733220EEE260}" dt="2022-06-09T14:53:29.392" v="568" actId="1076"/>
          <ac:cxnSpMkLst>
            <pc:docMk/>
            <pc:sldMk cId="19488362" sldId="300"/>
            <ac:cxnSpMk id="44" creationId="{0ADC54DD-C17B-FAFF-6064-AF82716EEE4F}"/>
          </ac:cxnSpMkLst>
        </pc:cxnChg>
        <pc:cxnChg chg="add del mod">
          <ac:chgData name="mohit kumar" userId="df7f968f82ca78f3" providerId="Windows Live" clId="Web-{61DC9915-41B3-4563-A3A5-733220EEE260}" dt="2022-06-09T14:52:25.077" v="556"/>
          <ac:cxnSpMkLst>
            <pc:docMk/>
            <pc:sldMk cId="19488362" sldId="300"/>
            <ac:cxnSpMk id="45" creationId="{EC6F6F64-D84D-7512-8AB6-6D06556709AF}"/>
          </ac:cxnSpMkLst>
        </pc:cxnChg>
        <pc:cxnChg chg="add mod">
          <ac:chgData name="mohit kumar" userId="df7f968f82ca78f3" providerId="Windows Live" clId="Web-{61DC9915-41B3-4563-A3A5-733220EEE260}" dt="2022-06-09T14:54:25.020" v="575" actId="14100"/>
          <ac:cxnSpMkLst>
            <pc:docMk/>
            <pc:sldMk cId="19488362" sldId="300"/>
            <ac:cxnSpMk id="46" creationId="{036922BB-0F66-E550-229D-F834DAF6BE5E}"/>
          </ac:cxnSpMkLst>
        </pc:cxnChg>
        <pc:cxnChg chg="add mod">
          <ac:chgData name="mohit kumar" userId="df7f968f82ca78f3" providerId="Windows Live" clId="Web-{61DC9915-41B3-4563-A3A5-733220EEE260}" dt="2022-06-09T14:54:58.709" v="582" actId="14100"/>
          <ac:cxnSpMkLst>
            <pc:docMk/>
            <pc:sldMk cId="19488362" sldId="300"/>
            <ac:cxnSpMk id="47" creationId="{4D426834-A243-4F1C-B741-DA9536A225F3}"/>
          </ac:cxnSpMkLst>
        </pc:cxnChg>
        <pc:cxnChg chg="add mod">
          <ac:chgData name="mohit kumar" userId="df7f968f82ca78f3" providerId="Windows Live" clId="Web-{61DC9915-41B3-4563-A3A5-733220EEE260}" dt="2022-06-09T14:55:17.116" v="586" actId="1076"/>
          <ac:cxnSpMkLst>
            <pc:docMk/>
            <pc:sldMk cId="19488362" sldId="300"/>
            <ac:cxnSpMk id="48" creationId="{BD8A6DF7-AF91-3B2D-E190-9EDCFA378FF7}"/>
          </ac:cxnSpMkLst>
        </pc:cxnChg>
        <pc:cxnChg chg="add mod">
          <ac:chgData name="mohit kumar" userId="df7f968f82ca78f3" providerId="Windows Live" clId="Web-{61DC9915-41B3-4563-A3A5-733220EEE260}" dt="2022-06-09T14:55:40.992" v="590" actId="14100"/>
          <ac:cxnSpMkLst>
            <pc:docMk/>
            <pc:sldMk cId="19488362" sldId="300"/>
            <ac:cxnSpMk id="49" creationId="{FBB5EF6C-A498-4613-0D1D-069491FDEF68}"/>
          </ac:cxnSpMkLst>
        </pc:cxnChg>
        <pc:cxnChg chg="add mod">
          <ac:chgData name="mohit kumar" userId="df7f968f82ca78f3" providerId="Windows Live" clId="Web-{61DC9915-41B3-4563-A3A5-733220EEE260}" dt="2022-06-09T14:56:01.603" v="595" actId="14100"/>
          <ac:cxnSpMkLst>
            <pc:docMk/>
            <pc:sldMk cId="19488362" sldId="300"/>
            <ac:cxnSpMk id="50" creationId="{CDA245FB-C98E-F865-531D-E56A495EF230}"/>
          </ac:cxnSpMkLst>
        </pc:cxnChg>
      </pc:sldChg>
    </pc:docChg>
  </pc:docChgLst>
  <pc:docChgLst>
    <pc:chgData name="Guest User" providerId="Windows Live" clId="Web-{D5C7EC5A-A19E-42B1-8F5C-61FCDD082C99}"/>
    <pc:docChg chg="addSld modSld">
      <pc:chgData name="Guest User" userId="" providerId="Windows Live" clId="Web-{D5C7EC5A-A19E-42B1-8F5C-61FCDD082C99}" dt="2022-06-10T08:03:17.960" v="90" actId="1076"/>
      <pc:docMkLst>
        <pc:docMk/>
      </pc:docMkLst>
      <pc:sldChg chg="modSp">
        <pc:chgData name="Guest User" userId="" providerId="Windows Live" clId="Web-{D5C7EC5A-A19E-42B1-8F5C-61FCDD082C99}" dt="2022-06-10T08:03:17.960" v="90" actId="1076"/>
        <pc:sldMkLst>
          <pc:docMk/>
          <pc:sldMk cId="0" sldId="257"/>
        </pc:sldMkLst>
        <pc:spChg chg="mod">
          <ac:chgData name="Guest User" userId="" providerId="Windows Live" clId="Web-{D5C7EC5A-A19E-42B1-8F5C-61FCDD082C99}" dt="2022-06-10T08:03:17.960" v="90" actId="1076"/>
          <ac:spMkLst>
            <pc:docMk/>
            <pc:sldMk cId="0" sldId="257"/>
            <ac:spMk id="3076" creationId="{00000000-0000-0000-0000-000000000000}"/>
          </ac:spMkLst>
        </pc:spChg>
      </pc:sldChg>
      <pc:sldChg chg="modSp">
        <pc:chgData name="Guest User" userId="" providerId="Windows Live" clId="Web-{D5C7EC5A-A19E-42B1-8F5C-61FCDD082C99}" dt="2022-06-10T04:14:10.497" v="16" actId="20577"/>
        <pc:sldMkLst>
          <pc:docMk/>
          <pc:sldMk cId="3134660485" sldId="274"/>
        </pc:sldMkLst>
        <pc:spChg chg="mod">
          <ac:chgData name="Guest User" userId="" providerId="Windows Live" clId="Web-{D5C7EC5A-A19E-42B1-8F5C-61FCDD082C99}" dt="2022-06-10T04:14:10.497" v="16" actId="20577"/>
          <ac:spMkLst>
            <pc:docMk/>
            <pc:sldMk cId="3134660485" sldId="274"/>
            <ac:spMk id="4" creationId="{6EFE3A0C-B6BF-4A57-BDA5-0294B49852E3}"/>
          </ac:spMkLst>
        </pc:spChg>
      </pc:sldChg>
      <pc:sldChg chg="addSp delSp modSp">
        <pc:chgData name="Guest User" userId="" providerId="Windows Live" clId="Web-{D5C7EC5A-A19E-42B1-8F5C-61FCDD082C99}" dt="2022-06-10T07:19:18.669" v="38" actId="1076"/>
        <pc:sldMkLst>
          <pc:docMk/>
          <pc:sldMk cId="1235024462" sldId="283"/>
        </pc:sldMkLst>
        <pc:picChg chg="add mod">
          <ac:chgData name="Guest User" userId="" providerId="Windows Live" clId="Web-{D5C7EC5A-A19E-42B1-8F5C-61FCDD082C99}" dt="2022-06-10T07:19:18.669" v="38" actId="1076"/>
          <ac:picMkLst>
            <pc:docMk/>
            <pc:sldMk cId="1235024462" sldId="283"/>
            <ac:picMk id="2" creationId="{17153C4D-A6DB-5471-7FD9-82005147E526}"/>
          </ac:picMkLst>
        </pc:picChg>
        <pc:picChg chg="del">
          <ac:chgData name="Guest User" userId="" providerId="Windows Live" clId="Web-{D5C7EC5A-A19E-42B1-8F5C-61FCDD082C99}" dt="2022-06-10T07:18:01.276" v="27"/>
          <ac:picMkLst>
            <pc:docMk/>
            <pc:sldMk cId="1235024462" sldId="283"/>
            <ac:picMk id="4" creationId="{DEC5AFE8-229B-4802-BB93-84F7D123084F}"/>
          </ac:picMkLst>
        </pc:picChg>
      </pc:sldChg>
      <pc:sldChg chg="addSp delSp modSp">
        <pc:chgData name="Guest User" userId="" providerId="Windows Live" clId="Web-{D5C7EC5A-A19E-42B1-8F5C-61FCDD082C99}" dt="2022-06-10T07:23:34.097" v="51" actId="14100"/>
        <pc:sldMkLst>
          <pc:docMk/>
          <pc:sldMk cId="2599352805" sldId="298"/>
        </pc:sldMkLst>
        <pc:picChg chg="del">
          <ac:chgData name="Guest User" userId="" providerId="Windows Live" clId="Web-{D5C7EC5A-A19E-42B1-8F5C-61FCDD082C99}" dt="2022-06-10T07:22:33.080" v="40"/>
          <ac:picMkLst>
            <pc:docMk/>
            <pc:sldMk cId="2599352805" sldId="298"/>
            <ac:picMk id="2" creationId="{4A70D07B-5BBD-7096-8924-302E175944DE}"/>
          </ac:picMkLst>
        </pc:picChg>
        <pc:picChg chg="add mod">
          <ac:chgData name="Guest User" userId="" providerId="Windows Live" clId="Web-{D5C7EC5A-A19E-42B1-8F5C-61FCDD082C99}" dt="2022-06-10T07:23:05.143" v="45" actId="14100"/>
          <ac:picMkLst>
            <pc:docMk/>
            <pc:sldMk cId="2599352805" sldId="298"/>
            <ac:picMk id="6" creationId="{C74481D3-1E4B-720B-034B-23AAC0B35BE2}"/>
          </ac:picMkLst>
        </pc:picChg>
        <pc:picChg chg="add mod">
          <ac:chgData name="Guest User" userId="" providerId="Windows Live" clId="Web-{D5C7EC5A-A19E-42B1-8F5C-61FCDD082C99}" dt="2022-06-10T07:23:34.097" v="51" actId="14100"/>
          <ac:picMkLst>
            <pc:docMk/>
            <pc:sldMk cId="2599352805" sldId="298"/>
            <ac:picMk id="9" creationId="{EFADFEE9-6970-ABDD-6D25-F7332DC6F343}"/>
          </ac:picMkLst>
        </pc:picChg>
      </pc:sldChg>
      <pc:sldChg chg="addSp delSp modSp">
        <pc:chgData name="Guest User" userId="" providerId="Windows Live" clId="Web-{D5C7EC5A-A19E-42B1-8F5C-61FCDD082C99}" dt="2022-06-10T07:20:15.576" v="39"/>
        <pc:sldMkLst>
          <pc:docMk/>
          <pc:sldMk cId="791176545" sldId="299"/>
        </pc:sldMkLst>
        <pc:spChg chg="add del">
          <ac:chgData name="Guest User" userId="" providerId="Windows Live" clId="Web-{D5C7EC5A-A19E-42B1-8F5C-61FCDD082C99}" dt="2022-06-10T07:20:15.576" v="39"/>
          <ac:spMkLst>
            <pc:docMk/>
            <pc:sldMk cId="791176545" sldId="299"/>
            <ac:spMk id="2" creationId="{70BE729B-C967-801E-17FB-85BFA05AD619}"/>
          </ac:spMkLst>
        </pc:spChg>
        <pc:spChg chg="mod">
          <ac:chgData name="Guest User" userId="" providerId="Windows Live" clId="Web-{D5C7EC5A-A19E-42B1-8F5C-61FCDD082C99}" dt="2022-06-10T05:24:06.945" v="25" actId="1076"/>
          <ac:spMkLst>
            <pc:docMk/>
            <pc:sldMk cId="791176545" sldId="299"/>
            <ac:spMk id="7" creationId="{D68B5EB0-A755-606F-397D-120BDA74068C}"/>
          </ac:spMkLst>
        </pc:spChg>
        <pc:picChg chg="del">
          <ac:chgData name="Guest User" userId="" providerId="Windows Live" clId="Web-{D5C7EC5A-A19E-42B1-8F5C-61FCDD082C99}" dt="2022-06-10T05:22:13.317" v="20"/>
          <ac:picMkLst>
            <pc:docMk/>
            <pc:sldMk cId="791176545" sldId="299"/>
            <ac:picMk id="2" creationId="{624511D8-2047-EE28-E7EF-5804A67F2891}"/>
          </ac:picMkLst>
        </pc:picChg>
        <pc:picChg chg="add mod">
          <ac:chgData name="Guest User" userId="" providerId="Windows Live" clId="Web-{D5C7EC5A-A19E-42B1-8F5C-61FCDD082C99}" dt="2022-06-10T05:23:55.804" v="24" actId="14100"/>
          <ac:picMkLst>
            <pc:docMk/>
            <pc:sldMk cId="791176545" sldId="299"/>
            <ac:picMk id="4" creationId="{06147D4D-D25C-644C-B117-67413C147D2A}"/>
          </ac:picMkLst>
        </pc:picChg>
      </pc:sldChg>
      <pc:sldChg chg="new">
        <pc:chgData name="Guest User" userId="" providerId="Windows Live" clId="Web-{D5C7EC5A-A19E-42B1-8F5C-61FCDD082C99}" dt="2022-06-10T05:20:57.393" v="17"/>
        <pc:sldMkLst>
          <pc:docMk/>
          <pc:sldMk cId="3376956506" sldId="301"/>
        </pc:sldMkLst>
      </pc:sldChg>
      <pc:sldChg chg="new">
        <pc:chgData name="Guest User" userId="" providerId="Windows Live" clId="Web-{D5C7EC5A-A19E-42B1-8F5C-61FCDD082C99}" dt="2022-06-10T05:20:58.330" v="18"/>
        <pc:sldMkLst>
          <pc:docMk/>
          <pc:sldMk cId="3722550386" sldId="302"/>
        </pc:sldMkLst>
      </pc:sldChg>
      <pc:sldChg chg="new">
        <pc:chgData name="Guest User" userId="" providerId="Windows Live" clId="Web-{D5C7EC5A-A19E-42B1-8F5C-61FCDD082C99}" dt="2022-06-10T05:21:00.018" v="19"/>
        <pc:sldMkLst>
          <pc:docMk/>
          <pc:sldMk cId="3988008095" sldId="303"/>
        </pc:sldMkLst>
      </pc:sldChg>
    </pc:docChg>
  </pc:docChgLst>
  <pc:docChgLst>
    <pc:chgData name="Guest User" providerId="Windows Live" clId="Web-{A5CBDFAE-E504-4BA6-953A-F459E3893B21}"/>
    <pc:docChg chg="modSld">
      <pc:chgData name="Guest User" userId="" providerId="Windows Live" clId="Web-{A5CBDFAE-E504-4BA6-953A-F459E3893B21}" dt="2022-05-03T12:11:35.346" v="6"/>
      <pc:docMkLst>
        <pc:docMk/>
      </pc:docMkLst>
      <pc:sldChg chg="modSp">
        <pc:chgData name="Guest User" userId="" providerId="Windows Live" clId="Web-{A5CBDFAE-E504-4BA6-953A-F459E3893B21}" dt="2022-05-03T12:11:23.845" v="4"/>
        <pc:sldMkLst>
          <pc:docMk/>
          <pc:sldMk cId="2744086834" sldId="293"/>
        </pc:sldMkLst>
        <pc:graphicFrameChg chg="mod modGraphic">
          <ac:chgData name="Guest User" userId="" providerId="Windows Live" clId="Web-{A5CBDFAE-E504-4BA6-953A-F459E3893B21}" dt="2022-05-03T12:11:23.845" v="4"/>
          <ac:graphicFrameMkLst>
            <pc:docMk/>
            <pc:sldMk cId="2744086834" sldId="293"/>
            <ac:graphicFrameMk id="3" creationId="{402D5270-3E8B-E6A4-5E6E-8312A3E2FC35}"/>
          </ac:graphicFrameMkLst>
        </pc:graphicFrameChg>
      </pc:sldChg>
      <pc:sldChg chg="modSp">
        <pc:chgData name="Guest User" userId="" providerId="Windows Live" clId="Web-{A5CBDFAE-E504-4BA6-953A-F459E3893B21}" dt="2022-05-03T12:11:35.346" v="6"/>
        <pc:sldMkLst>
          <pc:docMk/>
          <pc:sldMk cId="235278921" sldId="294"/>
        </pc:sldMkLst>
        <pc:graphicFrameChg chg="modGraphic">
          <ac:chgData name="Guest User" userId="" providerId="Windows Live" clId="Web-{A5CBDFAE-E504-4BA6-953A-F459E3893B21}" dt="2022-05-03T12:11:35.346" v="6"/>
          <ac:graphicFrameMkLst>
            <pc:docMk/>
            <pc:sldMk cId="235278921" sldId="294"/>
            <ac:graphicFrameMk id="3" creationId="{402D5270-3E8B-E6A4-5E6E-8312A3E2FC35}"/>
          </ac:graphicFrameMkLst>
        </pc:graphicFrameChg>
      </pc:sldChg>
    </pc:docChg>
  </pc:docChgLst>
  <pc:docChgLst>
    <pc:chgData name="Guest User" providerId="Windows Live" clId="Web-{FB45B69E-F27A-4CD2-B71C-7292E4897D4C}"/>
    <pc:docChg chg="modSld">
      <pc:chgData name="Guest User" userId="" providerId="Windows Live" clId="Web-{FB45B69E-F27A-4CD2-B71C-7292E4897D4C}" dt="2022-06-09T18:33:43.269" v="1735" actId="20577"/>
      <pc:docMkLst>
        <pc:docMk/>
      </pc:docMkLst>
      <pc:sldChg chg="modSp">
        <pc:chgData name="Guest User" userId="" providerId="Windows Live" clId="Web-{FB45B69E-F27A-4CD2-B71C-7292E4897D4C}" dt="2022-06-09T18:33:43.269" v="1735" actId="20577"/>
        <pc:sldMkLst>
          <pc:docMk/>
          <pc:sldMk cId="0" sldId="257"/>
        </pc:sldMkLst>
        <pc:spChg chg="mod">
          <ac:chgData name="Guest User" userId="" providerId="Windows Live" clId="Web-{FB45B69E-F27A-4CD2-B71C-7292E4897D4C}" dt="2022-06-09T18:33:43.269" v="1735" actId="20577"/>
          <ac:spMkLst>
            <pc:docMk/>
            <pc:sldMk cId="0" sldId="257"/>
            <ac:spMk id="3076" creationId="{00000000-0000-0000-0000-000000000000}"/>
          </ac:spMkLst>
        </pc:spChg>
      </pc:sldChg>
      <pc:sldChg chg="modSp">
        <pc:chgData name="Guest User" userId="" providerId="Windows Live" clId="Web-{FB45B69E-F27A-4CD2-B71C-7292E4897D4C}" dt="2022-06-09T17:52:47.429" v="4" actId="20577"/>
        <pc:sldMkLst>
          <pc:docMk/>
          <pc:sldMk cId="1214788566" sldId="264"/>
        </pc:sldMkLst>
        <pc:spChg chg="mod">
          <ac:chgData name="Guest User" userId="" providerId="Windows Live" clId="Web-{FB45B69E-F27A-4CD2-B71C-7292E4897D4C}" dt="2022-06-09T17:52:44.336" v="1" actId="1076"/>
          <ac:spMkLst>
            <pc:docMk/>
            <pc:sldMk cId="1214788566" sldId="264"/>
            <ac:spMk id="3" creationId="{9CE360FE-C0FE-461E-B5A9-82A730400AF9}"/>
          </ac:spMkLst>
        </pc:spChg>
        <pc:spChg chg="mod">
          <ac:chgData name="Guest User" userId="" providerId="Windows Live" clId="Web-{FB45B69E-F27A-4CD2-B71C-7292E4897D4C}" dt="2022-06-09T17:52:47.429" v="4" actId="20577"/>
          <ac:spMkLst>
            <pc:docMk/>
            <pc:sldMk cId="1214788566" sldId="264"/>
            <ac:spMk id="5" creationId="{B4DBB399-6622-41F5-AA14-618C71F6FBCF}"/>
          </ac:spMkLst>
        </pc:spChg>
      </pc:sldChg>
      <pc:sldChg chg="modSp">
        <pc:chgData name="Guest User" userId="" providerId="Windows Live" clId="Web-{FB45B69E-F27A-4CD2-B71C-7292E4897D4C}" dt="2022-06-09T18:28:46.887" v="1437" actId="1076"/>
        <pc:sldMkLst>
          <pc:docMk/>
          <pc:sldMk cId="4030254583" sldId="266"/>
        </pc:sldMkLst>
        <pc:spChg chg="mod">
          <ac:chgData name="Guest User" userId="" providerId="Windows Live" clId="Web-{FB45B69E-F27A-4CD2-B71C-7292E4897D4C}" dt="2022-06-09T18:13:24.474" v="366" actId="20577"/>
          <ac:spMkLst>
            <pc:docMk/>
            <pc:sldMk cId="4030254583" sldId="266"/>
            <ac:spMk id="2" creationId="{F3AC5758-694F-4A7A-82AE-6688BF88F94B}"/>
          </ac:spMkLst>
        </pc:spChg>
        <pc:spChg chg="mod">
          <ac:chgData name="Guest User" userId="" providerId="Windows Live" clId="Web-{FB45B69E-F27A-4CD2-B71C-7292E4897D4C}" dt="2022-06-09T18:19:44.890" v="792" actId="1076"/>
          <ac:spMkLst>
            <pc:docMk/>
            <pc:sldMk cId="4030254583" sldId="266"/>
            <ac:spMk id="126" creationId="{784C520B-1B84-4B83-8D38-407C9FF2BF98}"/>
          </ac:spMkLst>
        </pc:spChg>
        <pc:spChg chg="mod">
          <ac:chgData name="Guest User" userId="" providerId="Windows Live" clId="Web-{FB45B69E-F27A-4CD2-B71C-7292E4897D4C}" dt="2022-06-09T18:19:55.796" v="797" actId="20577"/>
          <ac:spMkLst>
            <pc:docMk/>
            <pc:sldMk cId="4030254583" sldId="266"/>
            <ac:spMk id="127" creationId="{8783D27A-4962-419F-9C72-F86167813135}"/>
          </ac:spMkLst>
        </pc:spChg>
        <pc:spChg chg="mod">
          <ac:chgData name="Guest User" userId="" providerId="Windows Live" clId="Web-{FB45B69E-F27A-4CD2-B71C-7292E4897D4C}" dt="2022-06-09T18:23:22.020" v="1023" actId="20577"/>
          <ac:spMkLst>
            <pc:docMk/>
            <pc:sldMk cId="4030254583" sldId="266"/>
            <ac:spMk id="129" creationId="{7BD90292-E8E2-426B-82B7-8E0276042744}"/>
          </ac:spMkLst>
        </pc:spChg>
        <pc:spChg chg="mod">
          <ac:chgData name="Guest User" userId="" providerId="Windows Live" clId="Web-{FB45B69E-F27A-4CD2-B71C-7292E4897D4C}" dt="2022-06-09T18:23:43.177" v="1063" actId="20577"/>
          <ac:spMkLst>
            <pc:docMk/>
            <pc:sldMk cId="4030254583" sldId="266"/>
            <ac:spMk id="130" creationId="{B6FAB540-8413-4D41-B7DE-3ECD80E3BB1C}"/>
          </ac:spMkLst>
        </pc:spChg>
        <pc:spChg chg="mod">
          <ac:chgData name="Guest User" userId="" providerId="Windows Live" clId="Web-{FB45B69E-F27A-4CD2-B71C-7292E4897D4C}" dt="2022-06-09T18:22:45.378" v="983" actId="1076"/>
          <ac:spMkLst>
            <pc:docMk/>
            <pc:sldMk cId="4030254583" sldId="266"/>
            <ac:spMk id="133" creationId="{E63D6B66-81DA-4A03-BA9B-75687F7D5020}"/>
          </ac:spMkLst>
        </pc:spChg>
        <pc:spChg chg="mod">
          <ac:chgData name="Guest User" userId="" providerId="Windows Live" clId="Web-{FB45B69E-F27A-4CD2-B71C-7292E4897D4C}" dt="2022-06-09T18:22:48.066" v="984" actId="1076"/>
          <ac:spMkLst>
            <pc:docMk/>
            <pc:sldMk cId="4030254583" sldId="266"/>
            <ac:spMk id="134" creationId="{FD7501B6-F8A4-427A-BDA5-F7F44584FDF6}"/>
          </ac:spMkLst>
        </pc:spChg>
        <pc:spChg chg="mod">
          <ac:chgData name="Guest User" userId="" providerId="Windows Live" clId="Web-{FB45B69E-F27A-4CD2-B71C-7292E4897D4C}" dt="2022-06-09T18:17:51.637" v="634" actId="20577"/>
          <ac:spMkLst>
            <pc:docMk/>
            <pc:sldMk cId="4030254583" sldId="266"/>
            <ac:spMk id="136" creationId="{3179F764-7B8A-43C9-AB02-38220BB3AD65}"/>
          </ac:spMkLst>
        </pc:spChg>
        <pc:spChg chg="mod">
          <ac:chgData name="Guest User" userId="" providerId="Windows Live" clId="Web-{FB45B69E-F27A-4CD2-B71C-7292E4897D4C}" dt="2022-06-09T18:17:43.168" v="628" actId="1076"/>
          <ac:spMkLst>
            <pc:docMk/>
            <pc:sldMk cId="4030254583" sldId="266"/>
            <ac:spMk id="137" creationId="{284B779A-AC1B-4C15-9005-71F0396E1DB8}"/>
          </ac:spMkLst>
        </pc:spChg>
        <pc:spChg chg="mod">
          <ac:chgData name="Guest User" userId="" providerId="Windows Live" clId="Web-{FB45B69E-F27A-4CD2-B71C-7292E4897D4C}" dt="2022-06-09T18:28:43.559" v="1436" actId="1076"/>
          <ac:spMkLst>
            <pc:docMk/>
            <pc:sldMk cId="4030254583" sldId="266"/>
            <ac:spMk id="139" creationId="{C6970232-E046-4AA1-BA0E-BF2FE285CD36}"/>
          </ac:spMkLst>
        </pc:spChg>
        <pc:spChg chg="mod">
          <ac:chgData name="Guest User" userId="" providerId="Windows Live" clId="Web-{FB45B69E-F27A-4CD2-B71C-7292E4897D4C}" dt="2022-06-09T18:28:46.887" v="1437" actId="1076"/>
          <ac:spMkLst>
            <pc:docMk/>
            <pc:sldMk cId="4030254583" sldId="266"/>
            <ac:spMk id="141" creationId="{08D57FCC-FF85-482B-9973-CD890E1491E7}"/>
          </ac:spMkLst>
        </pc:spChg>
        <pc:spChg chg="mod">
          <ac:chgData name="Guest User" userId="" providerId="Windows Live" clId="Web-{FB45B69E-F27A-4CD2-B71C-7292E4897D4C}" dt="2022-06-09T18:20:07.703" v="799" actId="1076"/>
          <ac:spMkLst>
            <pc:docMk/>
            <pc:sldMk cId="4030254583" sldId="266"/>
            <ac:spMk id="146" creationId="{0951DE8E-1412-4F51-884B-2F2EA3A2BA28}"/>
          </ac:spMkLst>
        </pc:spChg>
        <pc:spChg chg="mod">
          <ac:chgData name="Guest User" userId="" providerId="Windows Live" clId="Web-{FB45B69E-F27A-4CD2-B71C-7292E4897D4C}" dt="2022-06-09T18:20:04.625" v="798" actId="1076"/>
          <ac:spMkLst>
            <pc:docMk/>
            <pc:sldMk cId="4030254583" sldId="266"/>
            <ac:spMk id="147" creationId="{707133B9-F48C-4BF3-8D4F-9B635C6511E7}"/>
          </ac:spMkLst>
        </pc:spChg>
        <pc:grpChg chg="mod">
          <ac:chgData name="Guest User" userId="" providerId="Windows Live" clId="Web-{FB45B69E-F27A-4CD2-B71C-7292E4897D4C}" dt="2022-06-09T18:19:38.124" v="791" actId="14100"/>
          <ac:grpSpMkLst>
            <pc:docMk/>
            <pc:sldMk cId="4030254583" sldId="266"/>
            <ac:grpSpMk id="117" creationId="{4A3909EE-8DA8-4CE6-BC58-08ABDCE8F21F}"/>
          </ac:grpSpMkLst>
        </pc:grpChg>
        <pc:grpChg chg="mod">
          <ac:chgData name="Guest User" userId="" providerId="Windows Live" clId="Web-{FB45B69E-F27A-4CD2-B71C-7292E4897D4C}" dt="2022-06-09T18:17:26.293" v="624" actId="1076"/>
          <ac:grpSpMkLst>
            <pc:docMk/>
            <pc:sldMk cId="4030254583" sldId="266"/>
            <ac:grpSpMk id="135" creationId="{32CA8D36-9F7F-4169-BD59-3E850B6FE06A}"/>
          </ac:grpSpMkLst>
        </pc:grpChg>
        <pc:grpChg chg="mod">
          <ac:chgData name="Guest User" userId="" providerId="Windows Live" clId="Web-{FB45B69E-F27A-4CD2-B71C-7292E4897D4C}" dt="2022-06-09T18:14:48.039" v="459" actId="1076"/>
          <ac:grpSpMkLst>
            <pc:docMk/>
            <pc:sldMk cId="4030254583" sldId="266"/>
            <ac:grpSpMk id="145" creationId="{E5F51748-25EB-4D7C-9C6C-C88B4E910F36}"/>
          </ac:grpSpMkLst>
        </pc:grpChg>
      </pc:sldChg>
      <pc:sldChg chg="modSp">
        <pc:chgData name="Guest User" userId="" providerId="Windows Live" clId="Web-{FB45B69E-F27A-4CD2-B71C-7292E4897D4C}" dt="2022-06-09T18:29:13.622" v="1470" actId="20577"/>
        <pc:sldMkLst>
          <pc:docMk/>
          <pc:sldMk cId="3186304636" sldId="267"/>
        </pc:sldMkLst>
        <pc:spChg chg="mod">
          <ac:chgData name="Guest User" userId="" providerId="Windows Live" clId="Web-{FB45B69E-F27A-4CD2-B71C-7292E4897D4C}" dt="2022-06-09T18:29:13.622" v="1470" actId="20577"/>
          <ac:spMkLst>
            <pc:docMk/>
            <pc:sldMk cId="3186304636" sldId="267"/>
            <ac:spMk id="4" creationId="{AFE73EA1-3ABD-4B4E-B96E-BD8C8E734277}"/>
          </ac:spMkLst>
        </pc:spChg>
      </pc:sldChg>
      <pc:sldChg chg="modSp">
        <pc:chgData name="Guest User" userId="" providerId="Windows Live" clId="Web-{FB45B69E-F27A-4CD2-B71C-7292E4897D4C}" dt="2022-06-09T18:32:00.267" v="1730" actId="20577"/>
        <pc:sldMkLst>
          <pc:docMk/>
          <pc:sldMk cId="4255390727" sldId="270"/>
        </pc:sldMkLst>
        <pc:spChg chg="mod">
          <ac:chgData name="Guest User" userId="" providerId="Windows Live" clId="Web-{FB45B69E-F27A-4CD2-B71C-7292E4897D4C}" dt="2022-06-09T18:32:00.267" v="1730" actId="20577"/>
          <ac:spMkLst>
            <pc:docMk/>
            <pc:sldMk cId="4255390727" sldId="270"/>
            <ac:spMk id="4" creationId="{0203FAB2-8FAC-400F-AEF9-EC875C4E1077}"/>
          </ac:spMkLst>
        </pc:spChg>
      </pc:sldChg>
      <pc:sldChg chg="modSp">
        <pc:chgData name="Guest User" userId="" providerId="Windows Live" clId="Web-{FB45B69E-F27A-4CD2-B71C-7292E4897D4C}" dt="2022-06-09T18:09:19.906" v="363" actId="20577"/>
        <pc:sldMkLst>
          <pc:docMk/>
          <pc:sldMk cId="449796233" sldId="297"/>
        </pc:sldMkLst>
        <pc:spChg chg="mod">
          <ac:chgData name="Guest User" userId="" providerId="Windows Live" clId="Web-{FB45B69E-F27A-4CD2-B71C-7292E4897D4C}" dt="2022-06-09T18:02:04.021" v="154" actId="20577"/>
          <ac:spMkLst>
            <pc:docMk/>
            <pc:sldMk cId="449796233" sldId="297"/>
            <ac:spMk id="2" creationId="{5A2CE72C-8C89-A2CE-2AF3-22E02DED24BB}"/>
          </ac:spMkLst>
        </pc:spChg>
        <pc:spChg chg="mod">
          <ac:chgData name="Guest User" userId="" providerId="Windows Live" clId="Web-{FB45B69E-F27A-4CD2-B71C-7292E4897D4C}" dt="2022-06-09T18:04:37.962" v="293" actId="1076"/>
          <ac:spMkLst>
            <pc:docMk/>
            <pc:sldMk cId="449796233" sldId="297"/>
            <ac:spMk id="21" creationId="{DD84E4C8-E021-A13E-042A-34C0A188E29E}"/>
          </ac:spMkLst>
        </pc:spChg>
        <pc:spChg chg="mod">
          <ac:chgData name="Guest User" userId="" providerId="Windows Live" clId="Web-{FB45B69E-F27A-4CD2-B71C-7292E4897D4C}" dt="2022-06-09T18:04:27.040" v="291" actId="1076"/>
          <ac:spMkLst>
            <pc:docMk/>
            <pc:sldMk cId="449796233" sldId="297"/>
            <ac:spMk id="22" creationId="{B1051900-0331-7136-8CF6-8A1B8B355B93}"/>
          </ac:spMkLst>
        </pc:spChg>
        <pc:spChg chg="mod">
          <ac:chgData name="Guest User" userId="" providerId="Windows Live" clId="Web-{FB45B69E-F27A-4CD2-B71C-7292E4897D4C}" dt="2022-06-09T18:08:36.030" v="348" actId="20577"/>
          <ac:spMkLst>
            <pc:docMk/>
            <pc:sldMk cId="449796233" sldId="297"/>
            <ac:spMk id="25" creationId="{43542E9D-4B40-7D6D-1889-FC7C1407020A}"/>
          </ac:spMkLst>
        </pc:spChg>
        <pc:spChg chg="mod">
          <ac:chgData name="Guest User" userId="" providerId="Windows Live" clId="Web-{FB45B69E-F27A-4CD2-B71C-7292E4897D4C}" dt="2022-06-09T18:09:06.140" v="355" actId="20577"/>
          <ac:spMkLst>
            <pc:docMk/>
            <pc:sldMk cId="449796233" sldId="297"/>
            <ac:spMk id="26" creationId="{B66C03C9-BC25-8E44-4DAC-EAA83100A9FE}"/>
          </ac:spMkLst>
        </pc:spChg>
        <pc:spChg chg="mod">
          <ac:chgData name="Guest User" userId="" providerId="Windows Live" clId="Web-{FB45B69E-F27A-4CD2-B71C-7292E4897D4C}" dt="2022-06-09T18:09:19.906" v="363" actId="20577"/>
          <ac:spMkLst>
            <pc:docMk/>
            <pc:sldMk cId="449796233" sldId="297"/>
            <ac:spMk id="29" creationId="{99FC45CD-C48B-55E2-7322-8A48663838D0}"/>
          </ac:spMkLst>
        </pc:spChg>
        <pc:spChg chg="mod">
          <ac:chgData name="Guest User" userId="" providerId="Windows Live" clId="Web-{FB45B69E-F27A-4CD2-B71C-7292E4897D4C}" dt="2022-06-09T18:03:29.179" v="229" actId="1076"/>
          <ac:spMkLst>
            <pc:docMk/>
            <pc:sldMk cId="449796233" sldId="297"/>
            <ac:spMk id="33" creationId="{4A22F29D-ACC2-2F27-2A90-192BE69DD17F}"/>
          </ac:spMkLst>
        </pc:spChg>
        <pc:spChg chg="mod">
          <ac:chgData name="Guest User" userId="" providerId="Windows Live" clId="Web-{FB45B69E-F27A-4CD2-B71C-7292E4897D4C}" dt="2022-06-09T18:03:32.742" v="230" actId="1076"/>
          <ac:spMkLst>
            <pc:docMk/>
            <pc:sldMk cId="449796233" sldId="297"/>
            <ac:spMk id="34" creationId="{D0D8F4F9-8A06-F113-7DAA-E0B25226FB0F}"/>
          </ac:spMkLst>
        </pc:spChg>
        <pc:grpChg chg="mod">
          <ac:chgData name="Guest User" userId="" providerId="Windows Live" clId="Web-{FB45B69E-F27A-4CD2-B71C-7292E4897D4C}" dt="2022-06-09T18:04:44.446" v="294" actId="1076"/>
          <ac:grpSpMkLst>
            <pc:docMk/>
            <pc:sldMk cId="449796233" sldId="297"/>
            <ac:grpSpMk id="19" creationId="{40B0DEBE-F3A2-0D74-9778-8AF2A2B79572}"/>
          </ac:grpSpMkLst>
        </pc:grpChg>
        <pc:grpChg chg="mod">
          <ac:chgData name="Guest User" userId="" providerId="Windows Live" clId="Web-{FB45B69E-F27A-4CD2-B71C-7292E4897D4C}" dt="2022-06-09T18:00:34.690" v="136" actId="1076"/>
          <ac:grpSpMkLst>
            <pc:docMk/>
            <pc:sldMk cId="449796233" sldId="297"/>
            <ac:grpSpMk id="31" creationId="{43836D72-6DA3-2E7E-706E-5F8CB2084DAF}"/>
          </ac:grpSpMkLst>
        </pc:grpChg>
      </pc:sldChg>
      <pc:sldChg chg="modSp">
        <pc:chgData name="Guest User" userId="" providerId="Windows Live" clId="Web-{FB45B69E-F27A-4CD2-B71C-7292E4897D4C}" dt="2022-06-09T17:53:04.930" v="8" actId="1076"/>
        <pc:sldMkLst>
          <pc:docMk/>
          <pc:sldMk cId="791176545" sldId="299"/>
        </pc:sldMkLst>
        <pc:spChg chg="mod">
          <ac:chgData name="Guest User" userId="" providerId="Windows Live" clId="Web-{FB45B69E-F27A-4CD2-B71C-7292E4897D4C}" dt="2022-06-09T17:53:04.227" v="7" actId="1076"/>
          <ac:spMkLst>
            <pc:docMk/>
            <pc:sldMk cId="791176545" sldId="299"/>
            <ac:spMk id="7" creationId="{D68B5EB0-A755-606F-397D-120BDA74068C}"/>
          </ac:spMkLst>
        </pc:spChg>
        <pc:picChg chg="mod">
          <ac:chgData name="Guest User" userId="" providerId="Windows Live" clId="Web-{FB45B69E-F27A-4CD2-B71C-7292E4897D4C}" dt="2022-06-09T17:53:04.930" v="8" actId="1076"/>
          <ac:picMkLst>
            <pc:docMk/>
            <pc:sldMk cId="791176545" sldId="299"/>
            <ac:picMk id="2" creationId="{624511D8-2047-EE28-E7EF-5804A67F289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defRPr sz="1200" b="0"/>
            </a:lvl1pPr>
          </a:lstStyle>
          <a:p>
            <a:pPr>
              <a:defRPr/>
            </a:pPr>
            <a:endParaRPr lang="en-US"/>
          </a:p>
        </p:txBody>
      </p:sp>
      <p:sp>
        <p:nvSpPr>
          <p:cNvPr id="63491" name="Rectangle 3"/>
          <p:cNvSpPr>
            <a:spLocks noGrp="1" noChangeArrowheads="1"/>
          </p:cNvSpPr>
          <p:nvPr>
            <p:ph type="dt" idx="1"/>
          </p:nvPr>
        </p:nvSpPr>
        <p:spPr bwMode="auto">
          <a:xfrm>
            <a:off x="3995738" y="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lgn="r">
              <a:defRPr sz="1200" b="0"/>
            </a:lvl1pPr>
          </a:lstStyle>
          <a:p>
            <a:pPr>
              <a:defRPr/>
            </a:pPr>
            <a:endParaRPr lang="en-US"/>
          </a:p>
        </p:txBody>
      </p:sp>
      <p:sp>
        <p:nvSpPr>
          <p:cNvPr id="75780" name="Rectangle 4"/>
          <p:cNvSpPr>
            <a:spLocks noGrp="1" noRot="1" noChangeAspect="1" noChangeArrowheads="1" noTextEdit="1"/>
          </p:cNvSpPr>
          <p:nvPr>
            <p:ph type="sldImg" idx="2"/>
          </p:nvPr>
        </p:nvSpPr>
        <p:spPr bwMode="auto">
          <a:xfrm>
            <a:off x="403225" y="703263"/>
            <a:ext cx="6248400" cy="3514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3" name="Rectangle 5"/>
          <p:cNvSpPr>
            <a:spLocks noGrp="1" noChangeArrowheads="1"/>
          </p:cNvSpPr>
          <p:nvPr>
            <p:ph type="body" sz="quarter" idx="3"/>
          </p:nvPr>
        </p:nvSpPr>
        <p:spPr bwMode="auto">
          <a:xfrm>
            <a:off x="704850" y="4451350"/>
            <a:ext cx="5643563" cy="421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3494" name="Rectangle 6"/>
          <p:cNvSpPr>
            <a:spLocks noGrp="1" noChangeArrowheads="1"/>
          </p:cNvSpPr>
          <p:nvPr>
            <p:ph type="ftr" sz="quarter" idx="4"/>
          </p:nvPr>
        </p:nvSpPr>
        <p:spPr bwMode="auto">
          <a:xfrm>
            <a:off x="0" y="890270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defRPr sz="1200" b="0"/>
            </a:lvl1pPr>
          </a:lstStyle>
          <a:p>
            <a:pPr>
              <a:defRPr/>
            </a:pPr>
            <a:endParaRPr lang="en-US"/>
          </a:p>
        </p:txBody>
      </p:sp>
      <p:sp>
        <p:nvSpPr>
          <p:cNvPr id="63495" name="Rectangle 7"/>
          <p:cNvSpPr>
            <a:spLocks noGrp="1" noChangeArrowheads="1"/>
          </p:cNvSpPr>
          <p:nvPr>
            <p:ph type="sldNum" sz="quarter" idx="5"/>
          </p:nvPr>
        </p:nvSpPr>
        <p:spPr bwMode="auto">
          <a:xfrm>
            <a:off x="3995738" y="890270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lgn="r">
              <a:defRPr sz="1200" b="0"/>
            </a:lvl1pPr>
          </a:lstStyle>
          <a:p>
            <a:fld id="{5FFE27DE-142D-4443-9119-5D0CF204A130}" type="slidenum">
              <a:rPr lang="en-US" altLang="en-US"/>
              <a:pPr/>
              <a:t>‹#›</a:t>
            </a:fld>
            <a:endParaRPr lang="en-US" altLang="en-US"/>
          </a:p>
        </p:txBody>
      </p:sp>
    </p:spTree>
    <p:extLst>
      <p:ext uri="{BB962C8B-B14F-4D97-AF65-F5344CB8AC3E}">
        <p14:creationId xmlns:p14="http://schemas.microsoft.com/office/powerpoint/2010/main" val="4342468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FFE27DE-142D-4443-9119-5D0CF204A130}" type="slidenum">
              <a:rPr lang="en-US" altLang="en-US" smtClean="0"/>
              <a:pPr/>
              <a:t>15</a:t>
            </a:fld>
            <a:endParaRPr lang="en-US" altLang="en-US"/>
          </a:p>
        </p:txBody>
      </p:sp>
    </p:spTree>
    <p:extLst>
      <p:ext uri="{BB962C8B-B14F-4D97-AF65-F5344CB8AC3E}">
        <p14:creationId xmlns:p14="http://schemas.microsoft.com/office/powerpoint/2010/main" val="2147939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en-US"/>
              <a:t>Click to edit Master title style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7484575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25342231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en-US"/>
              <a:t>Click to edit Master title style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40609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reserve="1">
  <p:cSld name="Subtitle">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r>
              <a:rPr lang="en-US"/>
              <a:t>Click to edit Master title style</a:t>
            </a:r>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r>
              <a:rPr lang="en-US"/>
              <a:t>Click to edit Master subtitle style</a:t>
            </a:r>
            <a:endParaRPr/>
          </a:p>
        </p:txBody>
      </p:sp>
    </p:spTree>
    <p:extLst>
      <p:ext uri="{BB962C8B-B14F-4D97-AF65-F5344CB8AC3E}">
        <p14:creationId xmlns:p14="http://schemas.microsoft.com/office/powerpoint/2010/main" val="2121504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en-US"/>
              <a:t>Click to edit Master text styles</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10777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reserve="1">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pPr lvl="0"/>
            <a:r>
              <a:rPr lang="en-US"/>
              <a:t>Click to edit Master text styles</a:t>
            </a: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12217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76779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85449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8522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pPr lvl="0"/>
            <a:r>
              <a:rPr lang="en-US"/>
              <a:t>Click to edit Master text styles</a:t>
            </a: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28696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8635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r>
              <a:rPr lang="en-US"/>
              <a:t>Click to edit Master title style</a:t>
            </a:r>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r>
              <a:rPr lang="en-US"/>
              <a:t>Click to edit Master subtitle style</a:t>
            </a:r>
            <a:endParaRPr/>
          </a:p>
        </p:txBody>
      </p:sp>
    </p:spTree>
    <p:extLst>
      <p:ext uri="{BB962C8B-B14F-4D97-AF65-F5344CB8AC3E}">
        <p14:creationId xmlns:p14="http://schemas.microsoft.com/office/powerpoint/2010/main" val="160152790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complete pattern" preserve="1">
  <p:cSld name="Blank complete pattern">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2674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en-US"/>
              <a:t>Click to edit Master text styles</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15264295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pPr lvl="0"/>
            <a:r>
              <a:rPr lang="en-US"/>
              <a:t>Click to edit Master text styles</a:t>
            </a: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40876128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6909916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5461539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42196197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pPr lvl="0"/>
            <a:r>
              <a:rPr lang="en-US"/>
              <a:t>Click to edit Master text styles</a:t>
            </a: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71125819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61B5AB7C-B9B8-4808-BD85-49D8C8998859}" type="slidenum">
              <a:rPr lang="en-US" altLang="en-US" smtClean="0"/>
              <a:pPr/>
              <a:t>‹#›</a:t>
            </a:fld>
            <a:endParaRPr lang="en-US" altLang="en-US"/>
          </a:p>
        </p:txBody>
      </p:sp>
    </p:spTree>
    <p:extLst>
      <p:ext uri="{BB962C8B-B14F-4D97-AF65-F5344CB8AC3E}">
        <p14:creationId xmlns:p14="http://schemas.microsoft.com/office/powerpoint/2010/main" val="2688253471"/>
      </p:ext>
    </p:extLst>
  </p:cSld>
  <p:clrMapOvr>
    <a:masterClrMapping/>
  </p:clrMapOvr>
  <p:extLst>
    <p:ext uri="{DCECCB84-F9BA-43D5-87BE-67443E8EF086}">
      <p15:sldGuideLst xmlns:p15="http://schemas.microsoft.com/office/powerpoint/2012/main">
        <p15:guide id="3" pos="7200" userDrawn="1">
          <p15:clr>
            <a:srgbClr val="FBAE40"/>
          </p15:clr>
        </p15:guide>
        <p15:guide id="4" pos="54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32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1208531904"/>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5" pos="2464" userDrawn="1">
          <p15:clr>
            <a:srgbClr val="F26B43"/>
          </p15:clr>
        </p15:guide>
        <p15:guide id="16" pos="5888" userDrawn="1">
          <p15:clr>
            <a:srgbClr val="F26B43"/>
          </p15:clr>
        </p15:guide>
        <p15:guide id="17" pos="6400" userDrawn="1">
          <p15:clr>
            <a:srgbClr val="F26B43"/>
          </p15:clr>
        </p15:guide>
        <p15:guide id="18" pos="9824" userDrawn="1">
          <p15:clr>
            <a:srgbClr val="F26B43"/>
          </p15:clr>
        </p15:guide>
        <p15:guide id="19" pos="320" userDrawn="1">
          <p15:clr>
            <a:srgbClr val="F26B43"/>
          </p15:clr>
        </p15:guide>
        <p15:guide id="20" pos="1848" userDrawn="1">
          <p15:clr>
            <a:srgbClr val="F26B43"/>
          </p15:clr>
        </p15:guide>
        <p15:guide id="21" orient="horz" pos="3960" userDrawn="1">
          <p15:clr>
            <a:srgbClr val="F26B43"/>
          </p15:clr>
        </p15:guide>
        <p15:guide id="22" orient="horz" pos="3840" userDrawn="1">
          <p15:clr>
            <a:srgbClr val="F26B43"/>
          </p15:clr>
        </p15:guide>
        <p15:guide id="23" pos="4416" userDrawn="1">
          <p15:clr>
            <a:srgbClr val="F26B43"/>
          </p15:clr>
        </p15:guide>
        <p15:guide id="24" pos="4800" userDrawn="1">
          <p15:clr>
            <a:srgbClr val="F26B43"/>
          </p15:clr>
        </p15:guide>
        <p15:guide id="25" orient="horz" pos="360" userDrawn="1">
          <p15:clr>
            <a:srgbClr val="F26B43"/>
          </p15:clr>
        </p15:guide>
        <p15:guide id="26" pos="7368" userDrawn="1">
          <p15:clr>
            <a:srgbClr val="F26B43"/>
          </p15:clr>
        </p15:guide>
        <p15:guide id="27" pos="240" userDrawn="1">
          <p15:clr>
            <a:srgbClr val="F26B43"/>
          </p15:clr>
        </p15:guide>
        <p15:guide id="2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32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00000000-1234-1234-1234-123412341234}" type="slidenum">
              <a:rPr lang="en" smtClean="0"/>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143740449"/>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5.emf"/><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slideLayout" Target="../slideLayouts/slideLayout9.xml"/><Relationship Id="rId4" Type="http://schemas.openxmlformats.org/officeDocument/2006/relationships/video" Target="../media/media2.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a:stretch>
        </a:blipFill>
        <a:effectLst/>
      </p:bgPr>
    </p:bg>
    <p:spTree>
      <p:nvGrpSpPr>
        <p:cNvPr id="1" name=""/>
        <p:cNvGrpSpPr/>
        <p:nvPr/>
      </p:nvGrpSpPr>
      <p:grpSpPr>
        <a:xfrm>
          <a:off x="0" y="0"/>
          <a:ext cx="0" cy="0"/>
          <a:chOff x="0" y="0"/>
          <a:chExt cx="0" cy="0"/>
        </a:xfrm>
      </p:grpSpPr>
      <p:sp>
        <p:nvSpPr>
          <p:cNvPr id="2051" name="Rectangle 6"/>
          <p:cNvSpPr>
            <a:spLocks noChangeArrowheads="1"/>
          </p:cNvSpPr>
          <p:nvPr/>
        </p:nvSpPr>
        <p:spPr bwMode="auto">
          <a:xfrm>
            <a:off x="76200" y="2477869"/>
            <a:ext cx="120838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IN" altLang="en-US" sz="3600">
                <a:latin typeface="Times"/>
                <a:cs typeface="Times New Roman"/>
              </a:rPr>
              <a:t>TECH -A- SIP</a:t>
            </a:r>
            <a:endParaRPr lang="en-IN" altLang="en-US" sz="3600">
              <a:latin typeface="Times"/>
              <a:cs typeface="Times New Roman" panose="02020603050405020304" pitchFamily="18" charset="0"/>
            </a:endParaRPr>
          </a:p>
        </p:txBody>
      </p:sp>
      <p:sp>
        <p:nvSpPr>
          <p:cNvPr id="2052" name="Text Box 4"/>
          <p:cNvSpPr txBox="1">
            <a:spLocks noChangeArrowheads="1"/>
          </p:cNvSpPr>
          <p:nvPr/>
        </p:nvSpPr>
        <p:spPr bwMode="auto">
          <a:xfrm>
            <a:off x="7124388" y="5517113"/>
            <a:ext cx="438767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latin typeface="Times New Roman" panose="02020603050405020304" pitchFamily="18" charset="0"/>
              </a:rPr>
              <a:t>Name of the Project Guide:</a:t>
            </a:r>
          </a:p>
          <a:p>
            <a:pPr algn="ctr" eaLnBrk="1" hangingPunct="1"/>
            <a:r>
              <a:rPr lang="en-US" altLang="en-US" sz="2000">
                <a:latin typeface="Times New Roman" panose="02020603050405020304" pitchFamily="18" charset="0"/>
              </a:rPr>
              <a:t>Dr. Abhishek M B</a:t>
            </a:r>
          </a:p>
        </p:txBody>
      </p:sp>
      <p:sp>
        <p:nvSpPr>
          <p:cNvPr id="5" name="Text Box 4"/>
          <p:cNvSpPr txBox="1">
            <a:spLocks noChangeArrowheads="1"/>
          </p:cNvSpPr>
          <p:nvPr/>
        </p:nvSpPr>
        <p:spPr bwMode="auto">
          <a:xfrm>
            <a:off x="2300140" y="3363686"/>
            <a:ext cx="765628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imes New Roman" panose="02020603050405020304" pitchFamily="18" charset="0"/>
              </a:rPr>
              <a:t>USN : 1DS18EC119 (Sec-C)   Name : Hardik Anirudh </a:t>
            </a:r>
          </a:p>
          <a:p>
            <a:pPr eaLnBrk="1" hangingPunct="1"/>
            <a:r>
              <a:rPr lang="en-US" altLang="en-US" sz="2400">
                <a:latin typeface="Times New Roman" panose="02020603050405020304" pitchFamily="18" charset="0"/>
              </a:rPr>
              <a:t>USN : 1DS18EC121 (Sec-C)   Name : Isha Sharma</a:t>
            </a:r>
          </a:p>
          <a:p>
            <a:pPr eaLnBrk="1" hangingPunct="1"/>
            <a:r>
              <a:rPr lang="en-US" altLang="en-US" sz="2400">
                <a:latin typeface="Times New Roman" panose="02020603050405020304" pitchFamily="18" charset="0"/>
              </a:rPr>
              <a:t>USN : 1DS18EC125 (Sec-C)   Name : Laksh </a:t>
            </a:r>
            <a:r>
              <a:rPr lang="en-US" altLang="en-US" sz="2400" err="1">
                <a:latin typeface="Times New Roman" panose="02020603050405020304" pitchFamily="18" charset="0"/>
              </a:rPr>
              <a:t>Bhagwani</a:t>
            </a:r>
            <a:endParaRPr lang="en-US" altLang="en-US" sz="2400">
              <a:latin typeface="Times New Roman" panose="02020603050405020304" pitchFamily="18" charset="0"/>
            </a:endParaRPr>
          </a:p>
          <a:p>
            <a:pPr eaLnBrk="1" hangingPunct="1"/>
            <a:r>
              <a:rPr lang="en-US" altLang="en-US" sz="2400">
                <a:latin typeface="Times New Roman" panose="02020603050405020304" pitchFamily="18" charset="0"/>
              </a:rPr>
              <a:t>USN : 1DS18EC129 (Sec-C)   Name : Mohit Kumar</a:t>
            </a:r>
          </a:p>
        </p:txBody>
      </p:sp>
      <p:sp>
        <p:nvSpPr>
          <p:cNvPr id="17" name="Text Box 4">
            <a:extLst>
              <a:ext uri="{FF2B5EF4-FFF2-40B4-BE49-F238E27FC236}">
                <a16:creationId xmlns:a16="http://schemas.microsoft.com/office/drawing/2014/main" id="{48CB1511-EB88-42BF-9170-EE17BEB9E6AC}"/>
              </a:ext>
            </a:extLst>
          </p:cNvPr>
          <p:cNvSpPr txBox="1">
            <a:spLocks noChangeArrowheads="1"/>
          </p:cNvSpPr>
          <p:nvPr/>
        </p:nvSpPr>
        <p:spPr bwMode="auto">
          <a:xfrm>
            <a:off x="-571240" y="5584448"/>
            <a:ext cx="495193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latin typeface="Times New Roman" panose="02020603050405020304" pitchFamily="18" charset="0"/>
              </a:rPr>
              <a:t> 		Project Batch No. : R-40 </a:t>
            </a:r>
          </a:p>
          <a:p>
            <a:pPr algn="ctr" eaLnBrk="1" hangingPunct="1"/>
            <a:r>
              <a:rPr lang="en-US" altLang="en-US" sz="2400">
                <a:latin typeface="Times New Roman" panose="02020603050405020304" pitchFamily="18" charset="0"/>
              </a:rPr>
              <a:t>7</a:t>
            </a:r>
            <a:r>
              <a:rPr lang="en-US" altLang="en-US" sz="2400" baseline="30000">
                <a:latin typeface="Times New Roman" panose="02020603050405020304" pitchFamily="18" charset="0"/>
              </a:rPr>
              <a:t>th</a:t>
            </a:r>
            <a:r>
              <a:rPr lang="en-US" altLang="en-US" sz="2400">
                <a:latin typeface="Times New Roman" panose="02020603050405020304" pitchFamily="18" charset="0"/>
              </a:rPr>
              <a:t> Semester</a:t>
            </a:r>
            <a:endParaRPr lang="en-US" altLang="en-US" sz="2800">
              <a:latin typeface="Times New Roman" panose="02020603050405020304" pitchFamily="18" charset="0"/>
            </a:endParaRPr>
          </a:p>
        </p:txBody>
      </p:sp>
      <p:grpSp>
        <p:nvGrpSpPr>
          <p:cNvPr id="16" name="Group 15">
            <a:extLst>
              <a:ext uri="{FF2B5EF4-FFF2-40B4-BE49-F238E27FC236}">
                <a16:creationId xmlns:a16="http://schemas.microsoft.com/office/drawing/2014/main" id="{8FD8C805-5F30-4FDA-9D8E-471F62A51669}"/>
              </a:ext>
            </a:extLst>
          </p:cNvPr>
          <p:cNvGrpSpPr/>
          <p:nvPr/>
        </p:nvGrpSpPr>
        <p:grpSpPr>
          <a:xfrm>
            <a:off x="152400" y="144427"/>
            <a:ext cx="11947445" cy="2217773"/>
            <a:chOff x="31909" y="64065"/>
            <a:chExt cx="12128182" cy="2221935"/>
          </a:xfrm>
        </p:grpSpPr>
        <p:grpSp>
          <p:nvGrpSpPr>
            <p:cNvPr id="14" name="Group 13">
              <a:extLst>
                <a:ext uri="{FF2B5EF4-FFF2-40B4-BE49-F238E27FC236}">
                  <a16:creationId xmlns:a16="http://schemas.microsoft.com/office/drawing/2014/main" id="{455F408B-454C-40B8-8DC4-AFF0D32EC448}"/>
                </a:ext>
              </a:extLst>
            </p:cNvPr>
            <p:cNvGrpSpPr/>
            <p:nvPr/>
          </p:nvGrpSpPr>
          <p:grpSpPr>
            <a:xfrm>
              <a:off x="76200" y="64065"/>
              <a:ext cx="12083891" cy="1264130"/>
              <a:chOff x="76200" y="64065"/>
              <a:chExt cx="12083891" cy="1264130"/>
            </a:xfrm>
          </p:grpSpPr>
          <p:sp>
            <p:nvSpPr>
              <p:cNvPr id="2" name="Rectangle 1"/>
              <p:cNvSpPr/>
              <p:nvPr/>
            </p:nvSpPr>
            <p:spPr>
              <a:xfrm>
                <a:off x="2575560" y="111840"/>
                <a:ext cx="7482840" cy="1169551"/>
              </a:xfrm>
              <a:prstGeom prst="rect">
                <a:avLst/>
              </a:prstGeom>
              <a:solidFill>
                <a:schemeClr val="accent5">
                  <a:lumMod val="40000"/>
                  <a:lumOff val="60000"/>
                </a:schemeClr>
              </a:solidFill>
              <a:ln>
                <a:solidFill>
                  <a:schemeClr val="tx1"/>
                </a:solidFill>
              </a:ln>
            </p:spPr>
            <p:txBody>
              <a:bodyPr wrap="square" lIns="91440" tIns="45720" rIns="91440" bIns="45720" anchor="t">
                <a:spAutoFit/>
              </a:bodyPr>
              <a:lstStyle/>
              <a:p>
                <a:pPr algn="ctr" eaLnBrk="1" hangingPunct="1"/>
                <a:r>
                  <a:rPr lang="en-US" altLang="en-US" sz="2400">
                    <a:solidFill>
                      <a:srgbClr val="C00000"/>
                    </a:solidFill>
                    <a:latin typeface="Bookman Old Style"/>
                  </a:rPr>
                  <a:t>Project Work-Phase 2 Review/18EC7ICPR1</a:t>
                </a:r>
              </a:p>
              <a:p>
                <a:pPr algn="ctr" eaLnBrk="1" hangingPunct="1"/>
                <a:r>
                  <a:rPr lang="en-US" altLang="en-US" sz="2200">
                    <a:solidFill>
                      <a:srgbClr val="00B050"/>
                    </a:solidFill>
                    <a:latin typeface="Bookman Old Style"/>
                  </a:rPr>
                  <a:t>Project Review Presentation (50 </a:t>
                </a:r>
                <a:r>
                  <a:rPr lang="en-US" altLang="en-US" sz="2200" err="1">
                    <a:solidFill>
                      <a:srgbClr val="00B050"/>
                    </a:solidFill>
                    <a:latin typeface="Bookman Old Style"/>
                  </a:rPr>
                  <a:t>Mks</a:t>
                </a:r>
                <a:r>
                  <a:rPr lang="en-US" altLang="en-US" sz="2200">
                    <a:solidFill>
                      <a:srgbClr val="00B050"/>
                    </a:solidFill>
                    <a:latin typeface="Bookman Old Style"/>
                  </a:rPr>
                  <a:t>) – CIE 2</a:t>
                </a:r>
                <a:endParaRPr lang="en-US" altLang="en-US" sz="2200">
                  <a:solidFill>
                    <a:srgbClr val="00B050"/>
                  </a:solidFill>
                  <a:latin typeface="Bookman Old Style" panose="02050604050505020204" pitchFamily="18" charset="0"/>
                </a:endParaRPr>
              </a:p>
              <a:p>
                <a:pPr algn="ctr"/>
                <a:r>
                  <a:rPr lang="en-US" altLang="en-US" sz="2400">
                    <a:solidFill>
                      <a:srgbClr val="FF0000"/>
                    </a:solidFill>
                    <a:latin typeface="Bookman Old Style"/>
                  </a:rPr>
                  <a:t>10 JUNE 2022</a:t>
                </a:r>
              </a:p>
            </p:txBody>
          </p:sp>
          <p:grpSp>
            <p:nvGrpSpPr>
              <p:cNvPr id="6" name="Group 5">
                <a:extLst>
                  <a:ext uri="{FF2B5EF4-FFF2-40B4-BE49-F238E27FC236}">
                    <a16:creationId xmlns:a16="http://schemas.microsoft.com/office/drawing/2014/main" id="{DE78C14F-72BB-4867-B145-DC419171913F}"/>
                  </a:ext>
                </a:extLst>
              </p:cNvPr>
              <p:cNvGrpSpPr/>
              <p:nvPr/>
            </p:nvGrpSpPr>
            <p:grpSpPr>
              <a:xfrm>
                <a:off x="76200" y="127866"/>
                <a:ext cx="2362200" cy="1200329"/>
                <a:chOff x="152400" y="127866"/>
                <a:chExt cx="2346960" cy="1126491"/>
              </a:xfrm>
            </p:grpSpPr>
            <p:pic>
              <p:nvPicPr>
                <p:cNvPr id="9" name="Picture 8"/>
                <p:cNvPicPr/>
                <p:nvPr/>
              </p:nvPicPr>
              <p:blipFill rotWithShape="1">
                <a:blip r:embed="rId3">
                  <a:extLst>
                    <a:ext uri="{28A0092B-C50C-407E-A947-70E740481C1C}">
                      <a14:useLocalDpi xmlns:a14="http://schemas.microsoft.com/office/drawing/2010/main" val="0"/>
                    </a:ext>
                  </a:extLst>
                </a:blip>
                <a:srcRect t="6453" r="51613" b="6451"/>
                <a:stretch/>
              </p:blipFill>
              <p:spPr bwMode="auto">
                <a:xfrm>
                  <a:off x="152400" y="127866"/>
                  <a:ext cx="1143000" cy="1126491"/>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602C676-8C25-4B05-A716-23F9A8DAFBF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127866"/>
                  <a:ext cx="1051560" cy="1062789"/>
                </a:xfrm>
                <a:prstGeom prst="rect">
                  <a:avLst/>
                </a:prstGeom>
                <a:solidFill>
                  <a:schemeClr val="accent2">
                    <a:lumMod val="60000"/>
                    <a:lumOff val="40000"/>
                  </a:schemeClr>
                </a:solidFill>
                <a:ln>
                  <a:solidFill>
                    <a:schemeClr val="tx1"/>
                  </a:solidFill>
                </a:ln>
              </p:spPr>
            </p:pic>
          </p:grpSp>
          <p:grpSp>
            <p:nvGrpSpPr>
              <p:cNvPr id="13" name="Group 12">
                <a:extLst>
                  <a:ext uri="{FF2B5EF4-FFF2-40B4-BE49-F238E27FC236}">
                    <a16:creationId xmlns:a16="http://schemas.microsoft.com/office/drawing/2014/main" id="{1D9E2ADE-A818-4F05-8F27-BCB2AC26159A}"/>
                  </a:ext>
                </a:extLst>
              </p:cNvPr>
              <p:cNvGrpSpPr/>
              <p:nvPr/>
            </p:nvGrpSpPr>
            <p:grpSpPr>
              <a:xfrm>
                <a:off x="10210800" y="64065"/>
                <a:ext cx="1949291" cy="1264130"/>
                <a:chOff x="9662550" y="80211"/>
                <a:chExt cx="1767450" cy="1062789"/>
              </a:xfrm>
            </p:grpSpPr>
            <p:pic>
              <p:nvPicPr>
                <p:cNvPr id="7" name="Picture 6"/>
                <p:cNvPicPr/>
                <p:nvPr/>
              </p:nvPicPr>
              <p:blipFill rotWithShape="1">
                <a:blip r:embed="rId3">
                  <a:extLst>
                    <a:ext uri="{28A0092B-C50C-407E-A947-70E740481C1C}">
                      <a14:useLocalDpi xmlns:a14="http://schemas.microsoft.com/office/drawing/2010/main" val="0"/>
                    </a:ext>
                  </a:extLst>
                </a:blip>
                <a:srcRect l="52419" t="6453" b="6451"/>
                <a:stretch/>
              </p:blipFill>
              <p:spPr bwMode="auto">
                <a:xfrm>
                  <a:off x="9662550" y="80211"/>
                  <a:ext cx="990600" cy="1062789"/>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6533A7C-3D54-4AAB-8436-6F82BA96C8DB}"/>
                    </a:ext>
                  </a:extLst>
                </p:cNvPr>
                <p:cNvPicPr>
                  <a:picLocks noChangeAspect="1"/>
                </p:cNvPicPr>
                <p:nvPr/>
              </p:nvPicPr>
              <p:blipFill>
                <a:blip r:embed="rId5"/>
                <a:stretch>
                  <a:fillRect/>
                </a:stretch>
              </p:blipFill>
              <p:spPr>
                <a:xfrm>
                  <a:off x="10668000" y="127986"/>
                  <a:ext cx="762000" cy="1015014"/>
                </a:xfrm>
                <a:prstGeom prst="rect">
                  <a:avLst/>
                </a:prstGeom>
              </p:spPr>
            </p:pic>
          </p:grpSp>
        </p:grpSp>
        <p:sp>
          <p:nvSpPr>
            <p:cNvPr id="19" name="TextBox 18">
              <a:extLst>
                <a:ext uri="{FF2B5EF4-FFF2-40B4-BE49-F238E27FC236}">
                  <a16:creationId xmlns:a16="http://schemas.microsoft.com/office/drawing/2014/main" id="{70906E1A-F456-49EC-A4F5-FCC807867D1F}"/>
                </a:ext>
              </a:extLst>
            </p:cNvPr>
            <p:cNvSpPr txBox="1"/>
            <p:nvPr/>
          </p:nvSpPr>
          <p:spPr>
            <a:xfrm>
              <a:off x="31909" y="1331893"/>
              <a:ext cx="12083891" cy="954107"/>
            </a:xfrm>
            <a:prstGeom prst="rect">
              <a:avLst/>
            </a:prstGeom>
            <a:solidFill>
              <a:schemeClr val="accent6">
                <a:lumMod val="20000"/>
                <a:lumOff val="80000"/>
              </a:schemeClr>
            </a:solidFill>
            <a:ln>
              <a:solidFill>
                <a:schemeClr val="tx1"/>
              </a:solidFill>
            </a:ln>
          </p:spPr>
          <p:txBody>
            <a:bodyPr wrap="square">
              <a:spAutoFit/>
            </a:bodyPr>
            <a:lstStyle/>
            <a:p>
              <a:pPr marL="0" marR="0" algn="ctr">
                <a:spcBef>
                  <a:spcPts val="0"/>
                </a:spcBef>
                <a:spcAft>
                  <a:spcPts val="0"/>
                </a:spcAft>
              </a:pPr>
              <a:r>
                <a:rPr lang="en-GB" sz="2800" b="1">
                  <a:solidFill>
                    <a:srgbClr val="000000"/>
                  </a:solidFill>
                  <a:effectLst/>
                  <a:latin typeface="Tw Cen MT" panose="020B0602020104020603" pitchFamily="34" charset="0"/>
                  <a:ea typeface="Times New Roman" panose="02020603050405020304" pitchFamily="18" charset="0"/>
                </a:rPr>
                <a:t>Dayananda Sagar College of Engineering, Bangalore, Karnataka</a:t>
              </a:r>
            </a:p>
            <a:p>
              <a:pPr algn="ctr">
                <a:spcBef>
                  <a:spcPts val="0"/>
                </a:spcBef>
                <a:spcAft>
                  <a:spcPts val="0"/>
                </a:spcAft>
              </a:pPr>
              <a:r>
                <a:rPr lang="en-GB" sz="2800" b="1">
                  <a:solidFill>
                    <a:srgbClr val="000000"/>
                  </a:solidFill>
                  <a:effectLst/>
                  <a:latin typeface="Tw Cen MT" panose="020B0602020104020603" pitchFamily="34" charset="0"/>
                  <a:ea typeface="Times New Roman" panose="02020603050405020304" pitchFamily="18" charset="0"/>
                </a:rPr>
                <a:t>Department of Electronics &amp; Communication Engineering</a:t>
              </a:r>
              <a:endParaRPr lang="en-IN" sz="2800">
                <a:effectLst/>
                <a:latin typeface="Tw Cen MT" panose="020B0602020104020603" pitchFamily="34" charset="0"/>
                <a:ea typeface="Times New Roman" panose="02020603050405020304" pitchFamily="18"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2256178B-44C4-4814-903A-8DAC538329B2}"/>
              </a:ext>
            </a:extLst>
          </p:cNvPr>
          <p:cNvSpPr txBox="1">
            <a:spLocks noChangeArrowheads="1"/>
          </p:cNvSpPr>
          <p:nvPr/>
        </p:nvSpPr>
        <p:spPr bwMode="auto">
          <a:xfrm>
            <a:off x="2819400" y="171152"/>
            <a:ext cx="6400800"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Literature Survey</a:t>
            </a:r>
          </a:p>
        </p:txBody>
      </p:sp>
      <p:sp>
        <p:nvSpPr>
          <p:cNvPr id="4" name="TextBox 3">
            <a:extLst>
              <a:ext uri="{FF2B5EF4-FFF2-40B4-BE49-F238E27FC236}">
                <a16:creationId xmlns:a16="http://schemas.microsoft.com/office/drawing/2014/main" id="{DCB26CDF-922C-4C84-8E2D-1976DB21350F}"/>
              </a:ext>
            </a:extLst>
          </p:cNvPr>
          <p:cNvSpPr txBox="1"/>
          <p:nvPr/>
        </p:nvSpPr>
        <p:spPr>
          <a:xfrm>
            <a:off x="609600" y="990600"/>
            <a:ext cx="10972800" cy="369332"/>
          </a:xfrm>
          <a:prstGeom prst="rect">
            <a:avLst/>
          </a:prstGeom>
          <a:noFill/>
        </p:spPr>
        <p:txBody>
          <a:bodyPr wrap="square" lIns="91440" tIns="45720" rIns="91440" bIns="45720" anchor="t">
            <a:spAutoFit/>
          </a:bodyPr>
          <a:lstStyle/>
          <a:p>
            <a:endParaRPr lang="en-IN" sz="1800" b="0">
              <a:latin typeface="Source Sans Pro" panose="020B0503030403020204" pitchFamily="34" charset="0"/>
              <a:ea typeface="Source Sans Pro" panose="020B0503030403020204" pitchFamily="34" charset="0"/>
            </a:endParaRPr>
          </a:p>
        </p:txBody>
      </p:sp>
      <p:graphicFrame>
        <p:nvGraphicFramePr>
          <p:cNvPr id="3" name="Table 5">
            <a:extLst>
              <a:ext uri="{FF2B5EF4-FFF2-40B4-BE49-F238E27FC236}">
                <a16:creationId xmlns:a16="http://schemas.microsoft.com/office/drawing/2014/main" id="{402D5270-3E8B-E6A4-5E6E-8312A3E2FC35}"/>
              </a:ext>
            </a:extLst>
          </p:cNvPr>
          <p:cNvGraphicFramePr>
            <a:graphicFrameLocks noGrp="1"/>
          </p:cNvGraphicFramePr>
          <p:nvPr>
            <p:extLst>
              <p:ext uri="{D42A27DB-BD31-4B8C-83A1-F6EECF244321}">
                <p14:modId xmlns:p14="http://schemas.microsoft.com/office/powerpoint/2010/main" val="3978096303"/>
              </p:ext>
            </p:extLst>
          </p:nvPr>
        </p:nvGraphicFramePr>
        <p:xfrm>
          <a:off x="163975" y="1080302"/>
          <a:ext cx="11930400" cy="5508430"/>
        </p:xfrm>
        <a:graphic>
          <a:graphicData uri="http://schemas.openxmlformats.org/drawingml/2006/table">
            <a:tbl>
              <a:tblPr firstRow="1" bandRow="1">
                <a:tableStyleId>{E8034E78-7F5D-4C2E-B375-FC64B27BC917}</a:tableStyleId>
              </a:tblPr>
              <a:tblGrid>
                <a:gridCol w="1005950">
                  <a:extLst>
                    <a:ext uri="{9D8B030D-6E8A-4147-A177-3AD203B41FA5}">
                      <a16:colId xmlns:a16="http://schemas.microsoft.com/office/drawing/2014/main" val="1797519648"/>
                    </a:ext>
                  </a:extLst>
                </a:gridCol>
                <a:gridCol w="3195094">
                  <a:extLst>
                    <a:ext uri="{9D8B030D-6E8A-4147-A177-3AD203B41FA5}">
                      <a16:colId xmlns:a16="http://schemas.microsoft.com/office/drawing/2014/main" val="351115690"/>
                    </a:ext>
                  </a:extLst>
                </a:gridCol>
                <a:gridCol w="1808542">
                  <a:extLst>
                    <a:ext uri="{9D8B030D-6E8A-4147-A177-3AD203B41FA5}">
                      <a16:colId xmlns:a16="http://schemas.microsoft.com/office/drawing/2014/main" val="1517523841"/>
                    </a:ext>
                  </a:extLst>
                </a:gridCol>
                <a:gridCol w="5920814">
                  <a:extLst>
                    <a:ext uri="{9D8B030D-6E8A-4147-A177-3AD203B41FA5}">
                      <a16:colId xmlns:a16="http://schemas.microsoft.com/office/drawing/2014/main" val="2588996500"/>
                    </a:ext>
                  </a:extLst>
                </a:gridCol>
              </a:tblGrid>
              <a:tr h="637419">
                <a:tc>
                  <a:txBody>
                    <a:bodyPr/>
                    <a:lstStyle/>
                    <a:p>
                      <a:r>
                        <a:rPr lang="en-GB"/>
                        <a:t>SL.NO.</a:t>
                      </a:r>
                    </a:p>
                  </a:txBody>
                  <a:tcPr/>
                </a:tc>
                <a:tc>
                  <a:txBody>
                    <a:bodyPr/>
                    <a:lstStyle/>
                    <a:p>
                      <a:r>
                        <a:rPr lang="en-GB"/>
                        <a:t>Title of the paper</a:t>
                      </a:r>
                    </a:p>
                  </a:txBody>
                  <a:tcPr/>
                </a:tc>
                <a:tc>
                  <a:txBody>
                    <a:bodyPr/>
                    <a:lstStyle/>
                    <a:p>
                      <a:r>
                        <a:rPr lang="en-GB"/>
                        <a:t>Source</a:t>
                      </a:r>
                    </a:p>
                  </a:txBody>
                  <a:tcPr/>
                </a:tc>
                <a:tc>
                  <a:txBody>
                    <a:bodyPr/>
                    <a:lstStyle/>
                    <a:p>
                      <a:r>
                        <a:rPr lang="en-GB"/>
                        <a:t>Findings</a:t>
                      </a:r>
                      <a:endParaRPr lang="en-US"/>
                    </a:p>
                  </a:txBody>
                  <a:tcPr/>
                </a:tc>
                <a:extLst>
                  <a:ext uri="{0D108BD9-81ED-4DB2-BD59-A6C34878D82A}">
                    <a16:rowId xmlns:a16="http://schemas.microsoft.com/office/drawing/2014/main" val="3967788927"/>
                  </a:ext>
                </a:extLst>
              </a:tr>
              <a:tr h="2435506">
                <a:tc>
                  <a:txBody>
                    <a:bodyPr/>
                    <a:lstStyle/>
                    <a:p>
                      <a:pPr lvl="0">
                        <a:buNone/>
                      </a:pPr>
                      <a:endParaRPr lang="en-GB"/>
                    </a:p>
                    <a:p>
                      <a:pPr lvl="0">
                        <a:buNone/>
                      </a:pPr>
                      <a:endParaRPr lang="en-GB">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r>
                        <a:rPr lang="en-GB" sz="1600">
                          <a:solidFill>
                            <a:schemeClr val="tx1">
                              <a:lumMod val="95000"/>
                              <a:lumOff val="5000"/>
                            </a:schemeClr>
                          </a:solidFill>
                        </a:rPr>
                        <a:t>10.</a:t>
                      </a:r>
                      <a:endParaRPr lang="en-GB" sz="1600"/>
                    </a:p>
                  </a:txBody>
                  <a:tcPr/>
                </a:tc>
                <a:tc>
                  <a:txBody>
                    <a:bodyPr/>
                    <a:lstStyle/>
                    <a:p>
                      <a:endParaRPr lang="en-GB"/>
                    </a:p>
                    <a:p>
                      <a:pPr lvl="0">
                        <a:buNone/>
                      </a:pPr>
                      <a:r>
                        <a:rPr lang="en-GB" sz="1600">
                          <a:solidFill>
                            <a:schemeClr val="tx1">
                              <a:lumMod val="95000"/>
                              <a:lumOff val="5000"/>
                            </a:schemeClr>
                          </a:solidFill>
                        </a:rPr>
                        <a:t>Paola Pierleoni, Roberto Concetti, Alberto Belli, Lorenzo Palma, "</a:t>
                      </a:r>
                      <a:r>
                        <a:rPr lang="en-GB" sz="1600" b="1">
                          <a:solidFill>
                            <a:schemeClr val="tx1">
                              <a:lumMod val="95000"/>
                              <a:lumOff val="5000"/>
                            </a:schemeClr>
                          </a:solidFill>
                        </a:rPr>
                        <a:t>Amazon, Google and Microsoft Solutions for IoT: Architectures and Performance Comaparsion".</a:t>
                      </a:r>
                    </a:p>
                    <a:p>
                      <a:pPr lvl="0">
                        <a:buNone/>
                      </a:pPr>
                      <a:endParaRPr lang="en-GB" b="1">
                        <a:solidFill>
                          <a:schemeClr val="tx1">
                            <a:lumMod val="95000"/>
                            <a:lumOff val="5000"/>
                          </a:schemeClr>
                        </a:solidFill>
                      </a:endParaRPr>
                    </a:p>
                  </a:txBody>
                  <a:tcPr anchor="ctr"/>
                </a:tc>
                <a:tc>
                  <a:txBody>
                    <a:bodyPr/>
                    <a:lstStyle/>
                    <a:p>
                      <a:endParaRPr lang="en-GB" sz="1600">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endParaRPr lang="en-GB" sz="1600" b="0" i="0" u="none" strike="noStrike" noProof="0">
                        <a:solidFill>
                          <a:schemeClr val="tx1">
                            <a:lumMod val="95000"/>
                            <a:lumOff val="5000"/>
                          </a:schemeClr>
                        </a:solidFill>
                        <a:latin typeface="Arial"/>
                      </a:endParaRPr>
                    </a:p>
                    <a:p>
                      <a:pPr lvl="0">
                        <a:buNone/>
                      </a:pPr>
                      <a:r>
                        <a:rPr lang="en-GB" sz="1600" b="0" i="0" u="none" strike="noStrike" noProof="0">
                          <a:solidFill>
                            <a:schemeClr val="tx1">
                              <a:lumMod val="95000"/>
                              <a:lumOff val="5000"/>
                            </a:schemeClr>
                          </a:solidFill>
                          <a:latin typeface="Arial"/>
                        </a:rPr>
                        <a:t>IEEE </a:t>
                      </a:r>
                      <a:endParaRPr lang="en-GB"/>
                    </a:p>
                    <a:p>
                      <a:pPr lvl="0">
                        <a:buNone/>
                      </a:pPr>
                      <a:r>
                        <a:rPr lang="en-GB" sz="1600" b="0" i="0" u="none" strike="noStrike" noProof="0">
                          <a:solidFill>
                            <a:schemeClr val="tx1">
                              <a:lumMod val="95000"/>
                              <a:lumOff val="5000"/>
                            </a:schemeClr>
                          </a:solidFill>
                          <a:latin typeface="Arial"/>
                        </a:rPr>
                        <a:t>Conference, </a:t>
                      </a:r>
                      <a:endParaRPr lang="en-GB"/>
                    </a:p>
                    <a:p>
                      <a:pPr lvl="0">
                        <a:buNone/>
                      </a:pPr>
                      <a:r>
                        <a:rPr lang="en-GB" sz="1600" b="0" i="0" u="none" strike="noStrike" noProof="0">
                          <a:solidFill>
                            <a:schemeClr val="tx1">
                              <a:lumMod val="95000"/>
                              <a:lumOff val="5000"/>
                            </a:schemeClr>
                          </a:solidFill>
                          <a:latin typeface="Arial"/>
                        </a:rPr>
                        <a:t>Dec 23, 2019</a:t>
                      </a:r>
                    </a:p>
                  </a:txBody>
                  <a:tcPr/>
                </a:tc>
                <a:tc>
                  <a:txBody>
                    <a:bodyPr/>
                    <a:lstStyle/>
                    <a:p>
                      <a:pPr lvl="0" algn="just">
                        <a:lnSpc>
                          <a:spcPct val="100000"/>
                        </a:lnSpc>
                        <a:spcBef>
                          <a:spcPts val="0"/>
                        </a:spcBef>
                        <a:spcAft>
                          <a:spcPts val="0"/>
                        </a:spcAft>
                        <a:buNone/>
                      </a:pPr>
                      <a:endParaRPr lang="en-US" sz="1600" b="0" i="0" u="none" strike="noStrike" noProof="0">
                        <a:solidFill>
                          <a:schemeClr val="tx1">
                            <a:lumMod val="95000"/>
                            <a:lumOff val="5000"/>
                          </a:schemeClr>
                        </a:solidFill>
                      </a:endParaRPr>
                    </a:p>
                    <a:p>
                      <a:pPr lvl="0" algn="just">
                        <a:lnSpc>
                          <a:spcPct val="100000"/>
                        </a:lnSpc>
                        <a:spcBef>
                          <a:spcPts val="0"/>
                        </a:spcBef>
                        <a:spcAft>
                          <a:spcPts val="0"/>
                        </a:spcAft>
                        <a:buNone/>
                      </a:pPr>
                      <a:r>
                        <a:rPr lang="en-US" sz="1600" b="0" i="0" u="none" strike="noStrike" noProof="0">
                          <a:solidFill>
                            <a:schemeClr val="tx1">
                              <a:lumMod val="95000"/>
                              <a:lumOff val="5000"/>
                            </a:schemeClr>
                          </a:solidFill>
                        </a:rPr>
                        <a:t>In this paper we map the Cloud-IoT Platforms services with this architecture analyzing the key points for each platform. In order to conduct a comparative analysis of performance, we focus on a service made available by all platforms building the reference scenarios and the metrics to be taken into account.</a:t>
                      </a:r>
                      <a:endParaRPr lang="en-US">
                        <a:solidFill>
                          <a:schemeClr val="tx1">
                            <a:lumMod val="95000"/>
                            <a:lumOff val="5000"/>
                          </a:schemeClr>
                        </a:solidFill>
                      </a:endParaRPr>
                    </a:p>
                  </a:txBody>
                  <a:tcPr anchor="ctr"/>
                </a:tc>
                <a:extLst>
                  <a:ext uri="{0D108BD9-81ED-4DB2-BD59-A6C34878D82A}">
                    <a16:rowId xmlns:a16="http://schemas.microsoft.com/office/drawing/2014/main" val="2632041831"/>
                  </a:ext>
                </a:extLst>
              </a:tr>
              <a:tr h="2435505">
                <a:tc>
                  <a:txBody>
                    <a:bodyPr/>
                    <a:lstStyle/>
                    <a:p>
                      <a:pPr lvl="0">
                        <a:buNone/>
                      </a:pPr>
                      <a:endParaRPr lang="en-GB" sz="1600">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r>
                        <a:rPr lang="en-GB" sz="1600">
                          <a:solidFill>
                            <a:schemeClr val="tx1">
                              <a:lumMod val="95000"/>
                              <a:lumOff val="5000"/>
                            </a:schemeClr>
                          </a:solidFill>
                        </a:rPr>
                        <a:t>11.</a:t>
                      </a:r>
                    </a:p>
                  </a:txBody>
                  <a:tcPr/>
                </a:tc>
                <a:tc>
                  <a:txBody>
                    <a:bodyPr/>
                    <a:lstStyle/>
                    <a:p>
                      <a:pPr lvl="0">
                        <a:buNone/>
                      </a:pPr>
                      <a:endParaRPr lang="en-GB" b="0">
                        <a:solidFill>
                          <a:schemeClr val="tx1">
                            <a:lumMod val="95000"/>
                            <a:lumOff val="5000"/>
                          </a:schemeClr>
                        </a:solidFill>
                      </a:endParaRPr>
                    </a:p>
                    <a:p>
                      <a:pPr lvl="0">
                        <a:buNone/>
                      </a:pPr>
                      <a:endParaRPr lang="en-GB" sz="1600" b="0">
                        <a:solidFill>
                          <a:schemeClr val="tx1">
                            <a:lumMod val="95000"/>
                            <a:lumOff val="5000"/>
                          </a:schemeClr>
                        </a:solidFill>
                      </a:endParaRPr>
                    </a:p>
                    <a:p>
                      <a:pPr lvl="0">
                        <a:buNone/>
                      </a:pPr>
                      <a:r>
                        <a:rPr lang="en-GB" sz="1600" b="0">
                          <a:solidFill>
                            <a:schemeClr val="tx1">
                              <a:lumMod val="95000"/>
                              <a:lumOff val="5000"/>
                            </a:schemeClr>
                          </a:solidFill>
                        </a:rPr>
                        <a:t>Choopan Rattanapoka, Somphop Chanthakit, Apatsaraporn Chimchai,Amorntip Sookkeaw,"</a:t>
                      </a:r>
                      <a:r>
                        <a:rPr lang="en-GB" sz="1600" b="1">
                          <a:solidFill>
                            <a:schemeClr val="tx1">
                              <a:lumMod val="95000"/>
                              <a:lumOff val="5000"/>
                            </a:schemeClr>
                          </a:solidFill>
                        </a:rPr>
                        <a:t>An MQTT-based IoT Cloud platform with flow design by node-red".</a:t>
                      </a:r>
                      <a:endParaRPr lang="en-GB"/>
                    </a:p>
                  </a:txBody>
                  <a:tcPr/>
                </a:tc>
                <a:tc>
                  <a:txBody>
                    <a:bodyPr/>
                    <a:lstStyle/>
                    <a:p>
                      <a:pPr lvl="0">
                        <a:buNone/>
                      </a:pPr>
                      <a:endParaRPr lang="en-GB" sz="1600" b="0" i="0" u="none" strike="noStrike" noProof="0">
                        <a:solidFill>
                          <a:schemeClr val="tx1">
                            <a:lumMod val="95000"/>
                            <a:lumOff val="5000"/>
                          </a:schemeClr>
                        </a:solidFill>
                        <a:latin typeface="Arial"/>
                      </a:endParaRPr>
                    </a:p>
                    <a:p>
                      <a:pPr lvl="0">
                        <a:buNone/>
                      </a:pPr>
                      <a:endParaRPr lang="en-GB" sz="1600" b="0" i="0" u="none" strike="noStrike" noProof="0">
                        <a:solidFill>
                          <a:schemeClr val="tx1">
                            <a:lumMod val="95000"/>
                            <a:lumOff val="5000"/>
                          </a:schemeClr>
                        </a:solidFill>
                        <a:latin typeface="Arial"/>
                      </a:endParaRPr>
                    </a:p>
                    <a:p>
                      <a:pPr lvl="0">
                        <a:buNone/>
                      </a:pPr>
                      <a:r>
                        <a:rPr lang="en-GB" sz="1600" b="0" i="0" u="none" strike="noStrike" noProof="0">
                          <a:solidFill>
                            <a:schemeClr val="tx1">
                              <a:lumMod val="95000"/>
                              <a:lumOff val="5000"/>
                            </a:schemeClr>
                          </a:solidFill>
                          <a:latin typeface="Arial"/>
                        </a:rPr>
                        <a:t>IEEE </a:t>
                      </a:r>
                      <a:endParaRPr lang="en-GB" sz="1600" b="0" i="0" u="none" strike="noStrike" noProof="0"/>
                    </a:p>
                    <a:p>
                      <a:pPr lvl="0">
                        <a:buNone/>
                      </a:pPr>
                      <a:r>
                        <a:rPr lang="en-GB" sz="1600" b="0" i="0" u="none" strike="noStrike" noProof="0">
                          <a:solidFill>
                            <a:schemeClr val="tx1">
                              <a:lumMod val="95000"/>
                              <a:lumOff val="5000"/>
                            </a:schemeClr>
                          </a:solidFill>
                          <a:latin typeface="Arial"/>
                        </a:rPr>
                        <a:t>Conference, </a:t>
                      </a:r>
                      <a:endParaRPr lang="en-GB" sz="1600" b="0" i="0" u="none" strike="noStrike" noProof="0"/>
                    </a:p>
                    <a:p>
                      <a:pPr lvl="0">
                        <a:buNone/>
                      </a:pPr>
                      <a:r>
                        <a:rPr lang="en-GB" sz="1600" b="0" i="0" u="none" strike="noStrike" noProof="0">
                          <a:solidFill>
                            <a:schemeClr val="tx1">
                              <a:lumMod val="95000"/>
                              <a:lumOff val="5000"/>
                            </a:schemeClr>
                          </a:solidFill>
                          <a:latin typeface="Arial"/>
                        </a:rPr>
                        <a:t>Feb 17, 2020</a:t>
                      </a:r>
                      <a:endParaRPr lang="en-GB"/>
                    </a:p>
                  </a:txBody>
                  <a:tcPr/>
                </a:tc>
                <a:tc>
                  <a:txBody>
                    <a:bodyPr/>
                    <a:lstStyle/>
                    <a:p>
                      <a:pPr lvl="0" algn="just">
                        <a:lnSpc>
                          <a:spcPct val="100000"/>
                        </a:lnSpc>
                        <a:spcBef>
                          <a:spcPts val="0"/>
                        </a:spcBef>
                        <a:spcAft>
                          <a:spcPts val="0"/>
                        </a:spcAft>
                        <a:buNone/>
                      </a:pPr>
                      <a:endParaRPr lang="en-US" sz="1600" b="0" i="0" u="none" strike="noStrike" noProof="0">
                        <a:solidFill>
                          <a:schemeClr val="tx1">
                            <a:lumMod val="95000"/>
                            <a:lumOff val="5000"/>
                          </a:schemeClr>
                        </a:solidFill>
                      </a:endParaRPr>
                    </a:p>
                    <a:p>
                      <a:pPr lvl="0" algn="just">
                        <a:lnSpc>
                          <a:spcPct val="100000"/>
                        </a:lnSpc>
                        <a:spcBef>
                          <a:spcPts val="0"/>
                        </a:spcBef>
                        <a:spcAft>
                          <a:spcPts val="0"/>
                        </a:spcAft>
                        <a:buNone/>
                      </a:pPr>
                      <a:r>
                        <a:rPr lang="en-US" sz="1600" b="0" i="0" u="none" strike="noStrike" noProof="0">
                          <a:solidFill>
                            <a:schemeClr val="tx1">
                              <a:lumMod val="95000"/>
                              <a:lumOff val="5000"/>
                            </a:schemeClr>
                          </a:solidFill>
                        </a:rPr>
                        <a:t>T</a:t>
                      </a:r>
                      <a:r>
                        <a:rPr lang="en-US" sz="1600" b="0" i="0" u="none" strike="noStrike" noProof="0">
                          <a:solidFill>
                            <a:schemeClr val="tx1">
                              <a:lumMod val="95000"/>
                              <a:lumOff val="5000"/>
                            </a:schemeClr>
                          </a:solidFill>
                          <a:latin typeface="Arial"/>
                        </a:rPr>
                        <a:t>his paper presents the design and development of an MQTTbased IoT cloud platform with flow design by Node-RED to help developers save time to set up the IoT platform by themselves. </a:t>
                      </a:r>
                      <a:r>
                        <a:rPr lang="en-US" sz="1600" b="0" i="0" u="none" strike="noStrike" noProof="0">
                          <a:solidFill>
                            <a:schemeClr val="tx1">
                              <a:lumMod val="95000"/>
                              <a:lumOff val="5000"/>
                            </a:schemeClr>
                          </a:solidFill>
                        </a:rPr>
                        <a:t>The platform provides three main services: (1) MQTT broker for data transmission (2) Node-RED for designing the flow of data processing and displaying data in graphical form via Dashboard and (3) InfluxDB and MongoDB databases for storing data.</a:t>
                      </a:r>
                      <a:endParaRPr lang="en-US">
                        <a:solidFill>
                          <a:schemeClr val="tx1">
                            <a:lumMod val="95000"/>
                            <a:lumOff val="5000"/>
                          </a:schemeClr>
                        </a:solidFill>
                      </a:endParaRPr>
                    </a:p>
                  </a:txBody>
                  <a:tcPr/>
                </a:tc>
                <a:extLst>
                  <a:ext uri="{0D108BD9-81ED-4DB2-BD59-A6C34878D82A}">
                    <a16:rowId xmlns:a16="http://schemas.microsoft.com/office/drawing/2014/main" val="1579605867"/>
                  </a:ext>
                </a:extLst>
              </a:tr>
            </a:tbl>
          </a:graphicData>
        </a:graphic>
      </p:graphicFrame>
    </p:spTree>
    <p:extLst>
      <p:ext uri="{BB962C8B-B14F-4D97-AF65-F5344CB8AC3E}">
        <p14:creationId xmlns:p14="http://schemas.microsoft.com/office/powerpoint/2010/main" val="103438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useBgFill="1">
        <p:nvSpPr>
          <p:cNvPr id="2" name="Text Box 2">
            <a:extLst>
              <a:ext uri="{FF2B5EF4-FFF2-40B4-BE49-F238E27FC236}">
                <a16:creationId xmlns:a16="http://schemas.microsoft.com/office/drawing/2014/main" id="{1B0742AB-7033-4C21-9029-D66D3FC086C2}"/>
              </a:ext>
            </a:extLst>
          </p:cNvPr>
          <p:cNvSpPr txBox="1">
            <a:spLocks noChangeArrowheads="1"/>
          </p:cNvSpPr>
          <p:nvPr/>
        </p:nvSpPr>
        <p:spPr bwMode="auto">
          <a:xfrm>
            <a:off x="1017104" y="838200"/>
            <a:ext cx="9982200" cy="646331"/>
          </a:xfrm>
          <a:prstGeom prst="rect">
            <a:avLst/>
          </a:prstGeom>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Problem Statement &amp; Definition</a:t>
            </a:r>
          </a:p>
        </p:txBody>
      </p:sp>
      <p:sp>
        <p:nvSpPr>
          <p:cNvPr id="7" name="TextBox 6">
            <a:extLst>
              <a:ext uri="{FF2B5EF4-FFF2-40B4-BE49-F238E27FC236}">
                <a16:creationId xmlns:a16="http://schemas.microsoft.com/office/drawing/2014/main" id="{CA1B055A-5362-4144-B633-FDB48780A184}"/>
              </a:ext>
            </a:extLst>
          </p:cNvPr>
          <p:cNvSpPr txBox="1"/>
          <p:nvPr/>
        </p:nvSpPr>
        <p:spPr>
          <a:xfrm>
            <a:off x="981529" y="1924957"/>
            <a:ext cx="10058400" cy="3788088"/>
          </a:xfrm>
          <a:prstGeom prst="rect">
            <a:avLst/>
          </a:prstGeom>
          <a:noFill/>
        </p:spPr>
        <p:txBody>
          <a:bodyPr wrap="square">
            <a:spAutoFit/>
          </a:bodyPr>
          <a:lstStyle/>
          <a:p>
            <a:pPr marL="285750" indent="-285750" algn="just">
              <a:lnSpc>
                <a:spcPct val="150000"/>
              </a:lnSpc>
              <a:buFont typeface="Courier New" panose="02070309020205020404" pitchFamily="49" charset="0"/>
              <a:buChar char="o"/>
            </a:pPr>
            <a:r>
              <a:rPr lang="en-US" sz="1800" b="0">
                <a:solidFill>
                  <a:srgbClr val="000000"/>
                </a:solidFill>
                <a:effectLst/>
                <a:latin typeface="Source Sans Pro" panose="020B0503030403020204" pitchFamily="34" charset="0"/>
                <a:ea typeface="Source Sans Pro" panose="020B0503030403020204" pitchFamily="34" charset="0"/>
              </a:rPr>
              <a:t>Design solution to solve the issue of inadequate hydration.</a:t>
            </a:r>
            <a:endParaRPr lang="en-IN" sz="1800" b="0">
              <a:effectLst/>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r>
              <a:rPr lang="en-US" sz="1800" b="0">
                <a:solidFill>
                  <a:srgbClr val="000000"/>
                </a:solidFill>
                <a:effectLst/>
                <a:latin typeface="Source Sans Pro" panose="020B0503030403020204" pitchFamily="34" charset="0"/>
                <a:ea typeface="Source Sans Pro" panose="020B0503030403020204" pitchFamily="34" charset="0"/>
              </a:rPr>
              <a:t>Perform research/survey to conclude that the hydration level of an average human is less than </a:t>
            </a:r>
            <a:r>
              <a:rPr lang="en-US" sz="1800" b="0">
                <a:effectLst/>
                <a:latin typeface="Source Sans Pro" panose="020B0503030403020204" pitchFamily="34" charset="0"/>
                <a:ea typeface="Source Sans Pro" panose="020B0503030403020204" pitchFamily="34" charset="0"/>
              </a:rPr>
              <a:t>what is required</a:t>
            </a:r>
            <a:r>
              <a:rPr lang="en-US" sz="1800" b="0">
                <a:solidFill>
                  <a:srgbClr val="000000"/>
                </a:solidFill>
                <a:effectLst/>
                <a:latin typeface="Source Sans Pro" panose="020B0503030403020204" pitchFamily="34" charset="0"/>
                <a:ea typeface="Source Sans Pro" panose="020B0503030403020204" pitchFamily="34" charset="0"/>
              </a:rPr>
              <a:t> and design the smart water bottle to solve the obstacle problem.</a:t>
            </a:r>
            <a:endParaRPr lang="en-IN" sz="1800" b="0">
              <a:effectLst/>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r>
              <a:rPr lang="en-US" sz="1800" b="0">
                <a:solidFill>
                  <a:srgbClr val="000000"/>
                </a:solidFill>
                <a:effectLst/>
                <a:latin typeface="Source Sans Pro" panose="020B0503030403020204" pitchFamily="34" charset="0"/>
                <a:ea typeface="Source Sans Pro" panose="020B0503030403020204" pitchFamily="34" charset="0"/>
              </a:rPr>
              <a:t>Ideate a method to improve the health of society by prioritizing the requirements of adequate water intake in their daily life.</a:t>
            </a:r>
            <a:endParaRPr lang="en-IN" sz="1800" b="0">
              <a:effectLst/>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r>
              <a:rPr lang="en-US" sz="1800" b="0">
                <a:solidFill>
                  <a:srgbClr val="000000"/>
                </a:solidFill>
                <a:effectLst/>
                <a:latin typeface="Source Sans Pro" panose="020B0503030403020204" pitchFamily="34" charset="0"/>
                <a:ea typeface="Source Sans Pro" panose="020B0503030403020204" pitchFamily="34" charset="0"/>
              </a:rPr>
              <a:t>To </a:t>
            </a:r>
            <a:r>
              <a:rPr lang="en-US" sz="1800" b="0">
                <a:effectLst/>
                <a:latin typeface="Source Sans Pro" panose="020B0503030403020204" pitchFamily="34" charset="0"/>
                <a:ea typeface="Source Sans Pro" panose="020B0503030403020204" pitchFamily="34" charset="0"/>
              </a:rPr>
              <a:t>design, develop</a:t>
            </a:r>
            <a:r>
              <a:rPr lang="en-US" sz="1800" b="0">
                <a:solidFill>
                  <a:srgbClr val="000000"/>
                </a:solidFill>
                <a:effectLst/>
                <a:latin typeface="Source Sans Pro" panose="020B0503030403020204" pitchFamily="34" charset="0"/>
                <a:ea typeface="Source Sans Pro" panose="020B0503030403020204" pitchFamily="34" charset="0"/>
              </a:rPr>
              <a:t> and integrate the project that can be used for daily usage as it is based on hydration and relates </a:t>
            </a:r>
            <a:r>
              <a:rPr lang="en-US" sz="1800" b="0">
                <a:effectLst/>
                <a:latin typeface="Source Sans Pro" panose="020B0503030403020204" pitchFamily="34" charset="0"/>
                <a:ea typeface="Source Sans Pro" panose="020B0503030403020204" pitchFamily="34" charset="0"/>
              </a:rPr>
              <a:t>to lifelong</a:t>
            </a:r>
            <a:r>
              <a:rPr lang="en-US" sz="1800" b="0">
                <a:solidFill>
                  <a:srgbClr val="000000"/>
                </a:solidFill>
                <a:effectLst/>
                <a:latin typeface="Source Sans Pro" panose="020B0503030403020204" pitchFamily="34" charset="0"/>
                <a:ea typeface="Source Sans Pro" panose="020B0503030403020204" pitchFamily="34" charset="0"/>
              </a:rPr>
              <a:t> learning.</a:t>
            </a:r>
            <a:endParaRPr lang="en-IN" sz="1800" b="0">
              <a:effectLst/>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r>
              <a:rPr lang="en-US" sz="1800" b="0">
                <a:solidFill>
                  <a:srgbClr val="000000"/>
                </a:solidFill>
                <a:effectLst/>
                <a:latin typeface="Source Sans Pro" panose="020B0503030403020204" pitchFamily="34" charset="0"/>
                <a:ea typeface="Source Sans Pro" panose="020B0503030403020204" pitchFamily="34" charset="0"/>
              </a:rPr>
              <a:t>Apply knowledge of hardware such as microcontroller and sensors and software tools like application development, Arduino ide and cloud integration.</a:t>
            </a:r>
            <a:endParaRPr lang="en-IN" sz="1800" b="0">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761418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alpha val="0"/>
          </a:schemeClr>
        </a:solidFill>
        <a:effectLst/>
      </p:bgPr>
    </p:bg>
    <p:spTree>
      <p:nvGrpSpPr>
        <p:cNvPr id="1" name=""/>
        <p:cNvGrpSpPr/>
        <p:nvPr/>
      </p:nvGrpSpPr>
      <p:grpSpPr>
        <a:xfrm>
          <a:off x="0" y="0"/>
          <a:ext cx="0" cy="0"/>
          <a:chOff x="0" y="0"/>
          <a:chExt cx="0" cy="0"/>
        </a:xfrm>
      </p:grpSpPr>
      <p:sp useBgFill="1">
        <p:nvSpPr>
          <p:cNvPr id="2" name="Text Box 2">
            <a:extLst>
              <a:ext uri="{FF2B5EF4-FFF2-40B4-BE49-F238E27FC236}">
                <a16:creationId xmlns:a16="http://schemas.microsoft.com/office/drawing/2014/main" id="{EBCED154-6FC6-43AA-B9C9-8B3676A865DC}"/>
              </a:ext>
            </a:extLst>
          </p:cNvPr>
          <p:cNvSpPr txBox="1">
            <a:spLocks noChangeArrowheads="1"/>
          </p:cNvSpPr>
          <p:nvPr/>
        </p:nvSpPr>
        <p:spPr bwMode="auto">
          <a:xfrm>
            <a:off x="1981200" y="762000"/>
            <a:ext cx="8686800" cy="646331"/>
          </a:xfrm>
          <a:prstGeom prst="rect">
            <a:avLst/>
          </a:prstGeom>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Scope of the project work</a:t>
            </a:r>
          </a:p>
        </p:txBody>
      </p:sp>
      <p:sp>
        <p:nvSpPr>
          <p:cNvPr id="4" name="TextBox 3">
            <a:extLst>
              <a:ext uri="{FF2B5EF4-FFF2-40B4-BE49-F238E27FC236}">
                <a16:creationId xmlns:a16="http://schemas.microsoft.com/office/drawing/2014/main" id="{35B61E68-7C01-45BB-8B4A-2E7EC67A614E}"/>
              </a:ext>
            </a:extLst>
          </p:cNvPr>
          <p:cNvSpPr txBox="1"/>
          <p:nvPr/>
        </p:nvSpPr>
        <p:spPr>
          <a:xfrm>
            <a:off x="1981200" y="1828800"/>
            <a:ext cx="8839200" cy="2352054"/>
          </a:xfrm>
          <a:prstGeom prst="rect">
            <a:avLst/>
          </a:prstGeom>
          <a:noFill/>
        </p:spPr>
        <p:txBody>
          <a:bodyPr wrap="square" lIns="91440" tIns="45720" rIns="91440" bIns="45720" anchor="t">
            <a:spAutoFit/>
          </a:bodyPr>
          <a:lstStyle/>
          <a:p>
            <a:pPr marL="342900" indent="-342900">
              <a:lnSpc>
                <a:spcPct val="150000"/>
              </a:lnSpc>
              <a:buFont typeface="Courier New" panose="02070309020205020404" pitchFamily="49" charset="0"/>
              <a:buChar char="o"/>
            </a:pPr>
            <a:r>
              <a:rPr lang="en-US" sz="2000" b="0">
                <a:solidFill>
                  <a:schemeClr val="tx1">
                    <a:lumMod val="65000"/>
                    <a:lumOff val="35000"/>
                  </a:schemeClr>
                </a:solidFill>
                <a:effectLst/>
                <a:latin typeface="Source Sans Pro"/>
                <a:ea typeface="Source Sans Pro"/>
              </a:rPr>
              <a:t>The scope of the project is to check the quality and quantity of water intake by the user and let the user fulfil his hydration needs.</a:t>
            </a:r>
          </a:p>
          <a:p>
            <a:pPr marL="342900" indent="-342900">
              <a:lnSpc>
                <a:spcPct val="150000"/>
              </a:lnSpc>
              <a:buFont typeface="Courier New" panose="02070309020205020404" pitchFamily="49" charset="0"/>
              <a:buChar char="o"/>
            </a:pPr>
            <a:r>
              <a:rPr lang="en-US" sz="2000" b="0">
                <a:solidFill>
                  <a:schemeClr val="tx1">
                    <a:lumMod val="65000"/>
                    <a:lumOff val="35000"/>
                  </a:schemeClr>
                </a:solidFill>
                <a:effectLst/>
                <a:latin typeface="Source Sans Pro"/>
                <a:ea typeface="Source Sans Pro"/>
              </a:rPr>
              <a:t>Communicate effectively on the complex activities with the society.</a:t>
            </a:r>
          </a:p>
          <a:p>
            <a:pPr marL="342900" indent="-342900">
              <a:lnSpc>
                <a:spcPct val="150000"/>
              </a:lnSpc>
              <a:buFont typeface="Courier New" panose="02070309020205020404" pitchFamily="49" charset="0"/>
              <a:buChar char="o"/>
            </a:pPr>
            <a:r>
              <a:rPr lang="en-US" sz="2000" b="0">
                <a:solidFill>
                  <a:schemeClr val="tx1">
                    <a:lumMod val="65000"/>
                    <a:lumOff val="35000"/>
                  </a:schemeClr>
                </a:solidFill>
                <a:effectLst/>
                <a:latin typeface="Source Sans Pro"/>
                <a:ea typeface="Source Sans Pro"/>
              </a:rPr>
              <a:t>Ideate a method to improve the health of society by prioritizing the requirements of adequate water intake in their daily life.</a:t>
            </a:r>
            <a:endParaRPr lang="en-IN" sz="2000" b="0">
              <a:solidFill>
                <a:schemeClr val="tx1">
                  <a:lumMod val="65000"/>
                  <a:lumOff val="35000"/>
                </a:schemeClr>
              </a:solidFill>
              <a:effectLst/>
              <a:latin typeface="Source Sans Pro"/>
              <a:ea typeface="Source Sans Pro"/>
            </a:endParaRPr>
          </a:p>
        </p:txBody>
      </p:sp>
    </p:spTree>
    <p:extLst>
      <p:ext uri="{BB962C8B-B14F-4D97-AF65-F5344CB8AC3E}">
        <p14:creationId xmlns:p14="http://schemas.microsoft.com/office/powerpoint/2010/main" val="1227231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ext Box 2">
            <a:extLst>
              <a:ext uri="{FF2B5EF4-FFF2-40B4-BE49-F238E27FC236}">
                <a16:creationId xmlns:a16="http://schemas.microsoft.com/office/drawing/2014/main" id="{56A59E98-81B8-4BF1-9402-CA5DFA2E392E}"/>
              </a:ext>
            </a:extLst>
          </p:cNvPr>
          <p:cNvSpPr txBox="1">
            <a:spLocks noChangeArrowheads="1"/>
          </p:cNvSpPr>
          <p:nvPr/>
        </p:nvSpPr>
        <p:spPr bwMode="auto">
          <a:xfrm>
            <a:off x="1600200" y="990600"/>
            <a:ext cx="9448800" cy="646331"/>
          </a:xfrm>
          <a:prstGeom prst="rect">
            <a:avLst/>
          </a:prstGeom>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Objectives of the project work</a:t>
            </a:r>
          </a:p>
        </p:txBody>
      </p:sp>
      <p:sp>
        <p:nvSpPr>
          <p:cNvPr id="4" name="TextBox 3">
            <a:extLst>
              <a:ext uri="{FF2B5EF4-FFF2-40B4-BE49-F238E27FC236}">
                <a16:creationId xmlns:a16="http://schemas.microsoft.com/office/drawing/2014/main" id="{502B2841-434D-4136-A191-042D33F91EAA}"/>
              </a:ext>
            </a:extLst>
          </p:cNvPr>
          <p:cNvSpPr txBox="1"/>
          <p:nvPr/>
        </p:nvSpPr>
        <p:spPr>
          <a:xfrm>
            <a:off x="1600200" y="2286000"/>
            <a:ext cx="9753600" cy="2813719"/>
          </a:xfrm>
          <a:prstGeom prst="rect">
            <a:avLst/>
          </a:prstGeom>
          <a:noFill/>
        </p:spPr>
        <p:txBody>
          <a:bodyPr wrap="square" lIns="91440" tIns="45720" rIns="91440" bIns="45720" anchor="t">
            <a:spAutoFit/>
          </a:bodyPr>
          <a:lstStyle/>
          <a:p>
            <a:pPr marL="342900" lvl="0" indent="-342900">
              <a:lnSpc>
                <a:spcPct val="150000"/>
              </a:lnSpc>
              <a:buFont typeface="Courier New" panose="02070309020205020404" pitchFamily="49" charset="0"/>
              <a:buChar char="o"/>
            </a:pPr>
            <a:r>
              <a:rPr lang="en-US" sz="2000" b="0">
                <a:solidFill>
                  <a:schemeClr val="tx1">
                    <a:lumMod val="75000"/>
                    <a:lumOff val="25000"/>
                  </a:schemeClr>
                </a:solidFill>
                <a:effectLst/>
                <a:latin typeface="Source Sans Pro"/>
                <a:ea typeface="Source Sans Pro"/>
                <a:cs typeface="Times New Roman"/>
              </a:rPr>
              <a:t>To develop an integrated embedded hardware system which analyses the quantity and quality of water for user consumption.</a:t>
            </a:r>
          </a:p>
          <a:p>
            <a:pPr marL="342900" lvl="0" indent="-342900">
              <a:lnSpc>
                <a:spcPct val="150000"/>
              </a:lnSpc>
              <a:buFont typeface="Courier New" panose="02070309020205020404" pitchFamily="49" charset="0"/>
              <a:buChar char="o"/>
            </a:pPr>
            <a:r>
              <a:rPr lang="en-US" sz="2000" b="0">
                <a:solidFill>
                  <a:schemeClr val="tx1">
                    <a:lumMod val="75000"/>
                    <a:lumOff val="25000"/>
                  </a:schemeClr>
                </a:solidFill>
                <a:effectLst/>
                <a:latin typeface="Source Sans Pro"/>
                <a:ea typeface="Source Sans Pro"/>
                <a:cs typeface="Times New Roman"/>
              </a:rPr>
              <a:t>To facilitate a personalized recommendation system utilizing Machine Learning algorithm specific to user hydration needs.</a:t>
            </a:r>
          </a:p>
          <a:p>
            <a:pPr marL="342900" indent="-34290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cs typeface="Times New Roman"/>
              </a:rPr>
              <a:t> </a:t>
            </a:r>
            <a:r>
              <a:rPr lang="en-US" sz="2000" b="0">
                <a:solidFill>
                  <a:schemeClr val="tx1">
                    <a:lumMod val="75000"/>
                    <a:lumOff val="25000"/>
                  </a:schemeClr>
                </a:solidFill>
                <a:effectLst/>
                <a:latin typeface="Source Sans Pro"/>
                <a:ea typeface="Source Sans Pro"/>
                <a:cs typeface="Times New Roman"/>
              </a:rPr>
              <a:t>To develop an application providing user interface and integrating with cloud the same for smoother data monitoring and storage.</a:t>
            </a:r>
            <a:endParaRPr lang="en-IN" sz="2000" b="0">
              <a:solidFill>
                <a:schemeClr val="tx1">
                  <a:lumMod val="75000"/>
                  <a:lumOff val="25000"/>
                </a:schemeClr>
              </a:solidFill>
              <a:effectLst/>
              <a:latin typeface="Source Sans Pro"/>
              <a:ea typeface="Source Sans Pro"/>
              <a:cs typeface="Times New Roman"/>
            </a:endParaRPr>
          </a:p>
        </p:txBody>
      </p:sp>
    </p:spTree>
    <p:extLst>
      <p:ext uri="{BB962C8B-B14F-4D97-AF65-F5344CB8AC3E}">
        <p14:creationId xmlns:p14="http://schemas.microsoft.com/office/powerpoint/2010/main" val="380334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8;p23">
            <a:extLst>
              <a:ext uri="{FF2B5EF4-FFF2-40B4-BE49-F238E27FC236}">
                <a16:creationId xmlns:a16="http://schemas.microsoft.com/office/drawing/2014/main" id="{5A2CE72C-8C89-A2CE-2AF3-22E02DED24BB}"/>
              </a:ext>
            </a:extLst>
          </p:cNvPr>
          <p:cNvSpPr txBox="1">
            <a:spLocks/>
          </p:cNvSpPr>
          <p:nvPr/>
        </p:nvSpPr>
        <p:spPr>
          <a:xfrm>
            <a:off x="969407" y="517187"/>
            <a:ext cx="9886994" cy="696686"/>
          </a:xfrm>
          <a:prstGeom prst="rect">
            <a:avLst/>
          </a:prstGeom>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buClr>
                <a:schemeClr val="dk1"/>
              </a:buClr>
              <a:buSzPts val="1100"/>
            </a:pPr>
            <a:r>
              <a:rPr lang="en-US" sz="3600">
                <a:ln w="0"/>
                <a:solidFill>
                  <a:schemeClr val="tx1"/>
                </a:solidFill>
                <a:effectLst>
                  <a:outerShdw blurRad="38100" dist="19050" dir="2700000" algn="tl" rotWithShape="0">
                    <a:schemeClr val="dk1">
                      <a:alpha val="40000"/>
                    </a:schemeClr>
                  </a:outerShdw>
                </a:effectLst>
              </a:rPr>
              <a:t>Work done in Phase1 and part of Phase2</a:t>
            </a:r>
          </a:p>
        </p:txBody>
      </p:sp>
      <p:grpSp>
        <p:nvGrpSpPr>
          <p:cNvPr id="3" name="Google Shape;499;p23">
            <a:extLst>
              <a:ext uri="{FF2B5EF4-FFF2-40B4-BE49-F238E27FC236}">
                <a16:creationId xmlns:a16="http://schemas.microsoft.com/office/drawing/2014/main" id="{3FB9EA58-4F1E-0DFD-566F-5CB6C32F960A}"/>
              </a:ext>
            </a:extLst>
          </p:cNvPr>
          <p:cNvGrpSpPr/>
          <p:nvPr/>
        </p:nvGrpSpPr>
        <p:grpSpPr>
          <a:xfrm>
            <a:off x="0" y="4672324"/>
            <a:ext cx="10795819" cy="1531830"/>
            <a:chOff x="0" y="3354801"/>
            <a:chExt cx="8433454" cy="1058032"/>
          </a:xfrm>
        </p:grpSpPr>
        <p:sp>
          <p:nvSpPr>
            <p:cNvPr id="4" name="Google Shape;500;p23">
              <a:extLst>
                <a:ext uri="{FF2B5EF4-FFF2-40B4-BE49-F238E27FC236}">
                  <a16:creationId xmlns:a16="http://schemas.microsoft.com/office/drawing/2014/main" id="{53112828-95A2-C91E-3DC5-255CD7AD7E31}"/>
                </a:ext>
              </a:extLst>
            </p:cNvPr>
            <p:cNvSpPr/>
            <p:nvPr/>
          </p:nvSpPr>
          <p:spPr>
            <a:xfrm>
              <a:off x="0" y="3483450"/>
              <a:ext cx="8433454" cy="801090"/>
            </a:xfrm>
            <a:custGeom>
              <a:avLst/>
              <a:gdLst/>
              <a:ahLst/>
              <a:cxnLst/>
              <a:rect l="l" t="t" r="r" b="b"/>
              <a:pathLst>
                <a:path w="273547" h="35267" extrusionOk="0">
                  <a:moveTo>
                    <a:pt x="1" y="1"/>
                  </a:moveTo>
                  <a:lnTo>
                    <a:pt x="1" y="35267"/>
                  </a:lnTo>
                  <a:lnTo>
                    <a:pt x="258962" y="35267"/>
                  </a:lnTo>
                  <a:lnTo>
                    <a:pt x="273547" y="17598"/>
                  </a:lnTo>
                  <a:lnTo>
                    <a:pt x="25896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1;p23">
              <a:extLst>
                <a:ext uri="{FF2B5EF4-FFF2-40B4-BE49-F238E27FC236}">
                  <a16:creationId xmlns:a16="http://schemas.microsoft.com/office/drawing/2014/main" id="{7B668420-FA25-4FCD-3340-0B3AA8A10BBA}"/>
                </a:ext>
              </a:extLst>
            </p:cNvPr>
            <p:cNvSpPr/>
            <p:nvPr/>
          </p:nvSpPr>
          <p:spPr>
            <a:xfrm>
              <a:off x="1480" y="3354801"/>
              <a:ext cx="7990427" cy="98409"/>
            </a:xfrm>
            <a:custGeom>
              <a:avLst/>
              <a:gdLst/>
              <a:ahLst/>
              <a:cxnLst/>
              <a:rect l="l" t="t" r="r" b="b"/>
              <a:pathLst>
                <a:path w="259177" h="3192" extrusionOk="0">
                  <a:moveTo>
                    <a:pt x="1" y="0"/>
                  </a:moveTo>
                  <a:lnTo>
                    <a:pt x="1" y="3191"/>
                  </a:lnTo>
                  <a:lnTo>
                    <a:pt x="259176" y="3191"/>
                  </a:lnTo>
                  <a:lnTo>
                    <a:pt x="259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2;p23">
              <a:extLst>
                <a:ext uri="{FF2B5EF4-FFF2-40B4-BE49-F238E27FC236}">
                  <a16:creationId xmlns:a16="http://schemas.microsoft.com/office/drawing/2014/main" id="{CF918675-D147-E34F-8A54-8FF80F342318}"/>
                </a:ext>
              </a:extLst>
            </p:cNvPr>
            <p:cNvSpPr/>
            <p:nvPr/>
          </p:nvSpPr>
          <p:spPr>
            <a:xfrm>
              <a:off x="1480" y="4314794"/>
              <a:ext cx="7990427" cy="98039"/>
            </a:xfrm>
            <a:custGeom>
              <a:avLst/>
              <a:gdLst/>
              <a:ahLst/>
              <a:cxnLst/>
              <a:rect l="l" t="t" r="r" b="b"/>
              <a:pathLst>
                <a:path w="259177" h="3180" extrusionOk="0">
                  <a:moveTo>
                    <a:pt x="1" y="1"/>
                  </a:moveTo>
                  <a:lnTo>
                    <a:pt x="1" y="3180"/>
                  </a:lnTo>
                  <a:lnTo>
                    <a:pt x="259176" y="3180"/>
                  </a:lnTo>
                  <a:lnTo>
                    <a:pt x="2591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3;p23">
              <a:extLst>
                <a:ext uri="{FF2B5EF4-FFF2-40B4-BE49-F238E27FC236}">
                  <a16:creationId xmlns:a16="http://schemas.microsoft.com/office/drawing/2014/main" id="{366A942C-57C7-9FE8-2CD4-85573D0B43DD}"/>
                </a:ext>
              </a:extLst>
            </p:cNvPr>
            <p:cNvGrpSpPr/>
            <p:nvPr/>
          </p:nvGrpSpPr>
          <p:grpSpPr>
            <a:xfrm>
              <a:off x="346902" y="3857188"/>
              <a:ext cx="7740128" cy="53613"/>
              <a:chOff x="346902" y="3236710"/>
              <a:chExt cx="7740128" cy="53613"/>
            </a:xfrm>
          </p:grpSpPr>
          <p:sp>
            <p:nvSpPr>
              <p:cNvPr id="8" name="Google Shape;504;p23">
                <a:extLst>
                  <a:ext uri="{FF2B5EF4-FFF2-40B4-BE49-F238E27FC236}">
                    <a16:creationId xmlns:a16="http://schemas.microsoft.com/office/drawing/2014/main" id="{79819584-2945-A953-4EF8-47E23E2FC647}"/>
                  </a:ext>
                </a:extLst>
              </p:cNvPr>
              <p:cNvSpPr/>
              <p:nvPr/>
            </p:nvSpPr>
            <p:spPr>
              <a:xfrm>
                <a:off x="3300753" y="3236710"/>
                <a:ext cx="355347" cy="53613"/>
              </a:xfrm>
              <a:custGeom>
                <a:avLst/>
                <a:gdLst/>
                <a:ahLst/>
                <a:cxnLst/>
                <a:rect l="l" t="t" r="r" b="b"/>
                <a:pathLst>
                  <a:path w="11526" h="1739" extrusionOk="0">
                    <a:moveTo>
                      <a:pt x="0" y="0"/>
                    </a:moveTo>
                    <a:lnTo>
                      <a:pt x="0" y="1739"/>
                    </a:lnTo>
                    <a:lnTo>
                      <a:pt x="11526" y="1739"/>
                    </a:lnTo>
                    <a:lnTo>
                      <a:pt x="115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5;p23">
                <a:extLst>
                  <a:ext uri="{FF2B5EF4-FFF2-40B4-BE49-F238E27FC236}">
                    <a16:creationId xmlns:a16="http://schemas.microsoft.com/office/drawing/2014/main" id="{37723713-8107-28DD-B029-BF50FC4A23F3}"/>
                  </a:ext>
                </a:extLst>
              </p:cNvPr>
              <p:cNvSpPr/>
              <p:nvPr/>
            </p:nvSpPr>
            <p:spPr>
              <a:xfrm>
                <a:off x="4039293" y="3236710"/>
                <a:ext cx="354977" cy="53613"/>
              </a:xfrm>
              <a:custGeom>
                <a:avLst/>
                <a:gdLst/>
                <a:ahLst/>
                <a:cxnLst/>
                <a:rect l="l" t="t" r="r" b="b"/>
                <a:pathLst>
                  <a:path w="11514" h="1739" extrusionOk="0">
                    <a:moveTo>
                      <a:pt x="1" y="0"/>
                    </a:moveTo>
                    <a:lnTo>
                      <a:pt x="1"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6;p23">
                <a:extLst>
                  <a:ext uri="{FF2B5EF4-FFF2-40B4-BE49-F238E27FC236}">
                    <a16:creationId xmlns:a16="http://schemas.microsoft.com/office/drawing/2014/main" id="{C8DC796F-A1AD-007F-FB58-8F2E71C1B00E}"/>
                  </a:ext>
                </a:extLst>
              </p:cNvPr>
              <p:cNvSpPr/>
              <p:nvPr/>
            </p:nvSpPr>
            <p:spPr>
              <a:xfrm>
                <a:off x="4777863" y="3236710"/>
                <a:ext cx="354977" cy="53613"/>
              </a:xfrm>
              <a:custGeom>
                <a:avLst/>
                <a:gdLst/>
                <a:ahLst/>
                <a:cxnLst/>
                <a:rect l="l" t="t" r="r" b="b"/>
                <a:pathLst>
                  <a:path w="11514" h="1739" extrusionOk="0">
                    <a:moveTo>
                      <a:pt x="0" y="0"/>
                    </a:moveTo>
                    <a:lnTo>
                      <a:pt x="0" y="1739"/>
                    </a:lnTo>
                    <a:lnTo>
                      <a:pt x="11513" y="1739"/>
                    </a:lnTo>
                    <a:lnTo>
                      <a:pt x="115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7;p23">
                <a:extLst>
                  <a:ext uri="{FF2B5EF4-FFF2-40B4-BE49-F238E27FC236}">
                    <a16:creationId xmlns:a16="http://schemas.microsoft.com/office/drawing/2014/main" id="{E593FCD9-1857-5515-067F-56CD8BED962E}"/>
                  </a:ext>
                </a:extLst>
              </p:cNvPr>
              <p:cNvSpPr/>
              <p:nvPr/>
            </p:nvSpPr>
            <p:spPr>
              <a:xfrm>
                <a:off x="5516403" y="3236710"/>
                <a:ext cx="354977" cy="53613"/>
              </a:xfrm>
              <a:custGeom>
                <a:avLst/>
                <a:gdLst/>
                <a:ahLst/>
                <a:cxnLst/>
                <a:rect l="l" t="t" r="r" b="b"/>
                <a:pathLst>
                  <a:path w="11514" h="1739" extrusionOk="0">
                    <a:moveTo>
                      <a:pt x="0" y="0"/>
                    </a:moveTo>
                    <a:lnTo>
                      <a:pt x="0"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8;p23">
                <a:extLst>
                  <a:ext uri="{FF2B5EF4-FFF2-40B4-BE49-F238E27FC236}">
                    <a16:creationId xmlns:a16="http://schemas.microsoft.com/office/drawing/2014/main" id="{02F48788-86F2-89D8-A7EB-11C44BD59E7F}"/>
                  </a:ext>
                </a:extLst>
              </p:cNvPr>
              <p:cNvSpPr/>
              <p:nvPr/>
            </p:nvSpPr>
            <p:spPr>
              <a:xfrm>
                <a:off x="6254943" y="3236710"/>
                <a:ext cx="355007" cy="53613"/>
              </a:xfrm>
              <a:custGeom>
                <a:avLst/>
                <a:gdLst/>
                <a:ahLst/>
                <a:cxnLst/>
                <a:rect l="l" t="t" r="r" b="b"/>
                <a:pathLst>
                  <a:path w="11515" h="1739" extrusionOk="0">
                    <a:moveTo>
                      <a:pt x="1" y="0"/>
                    </a:moveTo>
                    <a:lnTo>
                      <a:pt x="1"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9;p23">
                <a:extLst>
                  <a:ext uri="{FF2B5EF4-FFF2-40B4-BE49-F238E27FC236}">
                    <a16:creationId xmlns:a16="http://schemas.microsoft.com/office/drawing/2014/main" id="{5E8B8B95-355D-1DB7-968C-A7E339329265}"/>
                  </a:ext>
                </a:extLst>
              </p:cNvPr>
              <p:cNvSpPr/>
              <p:nvPr/>
            </p:nvSpPr>
            <p:spPr>
              <a:xfrm>
                <a:off x="6993513" y="3236710"/>
                <a:ext cx="354977" cy="53613"/>
              </a:xfrm>
              <a:custGeom>
                <a:avLst/>
                <a:gdLst/>
                <a:ahLst/>
                <a:cxnLst/>
                <a:rect l="l" t="t" r="r" b="b"/>
                <a:pathLst>
                  <a:path w="11514" h="1739" extrusionOk="0">
                    <a:moveTo>
                      <a:pt x="0" y="0"/>
                    </a:moveTo>
                    <a:lnTo>
                      <a:pt x="0"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0;p23">
                <a:extLst>
                  <a:ext uri="{FF2B5EF4-FFF2-40B4-BE49-F238E27FC236}">
                    <a16:creationId xmlns:a16="http://schemas.microsoft.com/office/drawing/2014/main" id="{A03247B9-42AB-70CC-5660-01D8B471A747}"/>
                  </a:ext>
                </a:extLst>
              </p:cNvPr>
              <p:cNvSpPr/>
              <p:nvPr/>
            </p:nvSpPr>
            <p:spPr>
              <a:xfrm>
                <a:off x="7732053" y="3236710"/>
                <a:ext cx="354977" cy="53613"/>
              </a:xfrm>
              <a:custGeom>
                <a:avLst/>
                <a:gdLst/>
                <a:ahLst/>
                <a:cxnLst/>
                <a:rect l="l" t="t" r="r" b="b"/>
                <a:pathLst>
                  <a:path w="11514" h="1739" extrusionOk="0">
                    <a:moveTo>
                      <a:pt x="1" y="0"/>
                    </a:moveTo>
                    <a:lnTo>
                      <a:pt x="1"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1;p23">
                <a:extLst>
                  <a:ext uri="{FF2B5EF4-FFF2-40B4-BE49-F238E27FC236}">
                    <a16:creationId xmlns:a16="http://schemas.microsoft.com/office/drawing/2014/main" id="{7D3C5334-5252-8A79-6BAD-AB6B5D3FB6C7}"/>
                  </a:ext>
                </a:extLst>
              </p:cNvPr>
              <p:cNvSpPr/>
              <p:nvPr/>
            </p:nvSpPr>
            <p:spPr>
              <a:xfrm>
                <a:off x="346902" y="3236710"/>
                <a:ext cx="355007" cy="53613"/>
              </a:xfrm>
              <a:custGeom>
                <a:avLst/>
                <a:gdLst/>
                <a:ahLst/>
                <a:cxnLst/>
                <a:rect l="l" t="t" r="r" b="b"/>
                <a:pathLst>
                  <a:path w="11515" h="1739" extrusionOk="0">
                    <a:moveTo>
                      <a:pt x="1" y="0"/>
                    </a:moveTo>
                    <a:lnTo>
                      <a:pt x="1"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2;p23">
                <a:extLst>
                  <a:ext uri="{FF2B5EF4-FFF2-40B4-BE49-F238E27FC236}">
                    <a16:creationId xmlns:a16="http://schemas.microsoft.com/office/drawing/2014/main" id="{FD2AF5AA-FFAB-FB83-00CA-A096F2374F1B}"/>
                  </a:ext>
                </a:extLst>
              </p:cNvPr>
              <p:cNvSpPr/>
              <p:nvPr/>
            </p:nvSpPr>
            <p:spPr>
              <a:xfrm>
                <a:off x="1085103" y="3236710"/>
                <a:ext cx="355347" cy="53613"/>
              </a:xfrm>
              <a:custGeom>
                <a:avLst/>
                <a:gdLst/>
                <a:ahLst/>
                <a:cxnLst/>
                <a:rect l="l" t="t" r="r" b="b"/>
                <a:pathLst>
                  <a:path w="11526" h="1739" extrusionOk="0">
                    <a:moveTo>
                      <a:pt x="0" y="0"/>
                    </a:moveTo>
                    <a:lnTo>
                      <a:pt x="0" y="1739"/>
                    </a:lnTo>
                    <a:lnTo>
                      <a:pt x="11525" y="1739"/>
                    </a:lnTo>
                    <a:lnTo>
                      <a:pt x="11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3;p23">
                <a:extLst>
                  <a:ext uri="{FF2B5EF4-FFF2-40B4-BE49-F238E27FC236}">
                    <a16:creationId xmlns:a16="http://schemas.microsoft.com/office/drawing/2014/main" id="{03B15D65-F695-CC9C-6433-88C0F9F4625F}"/>
                  </a:ext>
                </a:extLst>
              </p:cNvPr>
              <p:cNvSpPr/>
              <p:nvPr/>
            </p:nvSpPr>
            <p:spPr>
              <a:xfrm>
                <a:off x="1823643" y="3236710"/>
                <a:ext cx="355347" cy="53613"/>
              </a:xfrm>
              <a:custGeom>
                <a:avLst/>
                <a:gdLst/>
                <a:ahLst/>
                <a:cxnLst/>
                <a:rect l="l" t="t" r="r" b="b"/>
                <a:pathLst>
                  <a:path w="11526" h="1739" extrusionOk="0">
                    <a:moveTo>
                      <a:pt x="1" y="0"/>
                    </a:moveTo>
                    <a:lnTo>
                      <a:pt x="1" y="1739"/>
                    </a:lnTo>
                    <a:lnTo>
                      <a:pt x="11526" y="1739"/>
                    </a:lnTo>
                    <a:lnTo>
                      <a:pt x="115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4;p23">
                <a:extLst>
                  <a:ext uri="{FF2B5EF4-FFF2-40B4-BE49-F238E27FC236}">
                    <a16:creationId xmlns:a16="http://schemas.microsoft.com/office/drawing/2014/main" id="{F5CF97FE-B66D-C0E2-0539-571E6D1681C4}"/>
                  </a:ext>
                </a:extLst>
              </p:cNvPr>
              <p:cNvSpPr/>
              <p:nvPr/>
            </p:nvSpPr>
            <p:spPr>
              <a:xfrm>
                <a:off x="2562183" y="3236710"/>
                <a:ext cx="355377" cy="53613"/>
              </a:xfrm>
              <a:custGeom>
                <a:avLst/>
                <a:gdLst/>
                <a:ahLst/>
                <a:cxnLst/>
                <a:rect l="l" t="t" r="r" b="b"/>
                <a:pathLst>
                  <a:path w="11527" h="1739" extrusionOk="0">
                    <a:moveTo>
                      <a:pt x="1" y="0"/>
                    </a:moveTo>
                    <a:lnTo>
                      <a:pt x="1" y="1739"/>
                    </a:lnTo>
                    <a:lnTo>
                      <a:pt x="11526" y="1739"/>
                    </a:lnTo>
                    <a:lnTo>
                      <a:pt x="115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515;p23">
            <a:extLst>
              <a:ext uri="{FF2B5EF4-FFF2-40B4-BE49-F238E27FC236}">
                <a16:creationId xmlns:a16="http://schemas.microsoft.com/office/drawing/2014/main" id="{40B0DEBE-F3A2-0D74-9778-8AF2A2B79572}"/>
              </a:ext>
            </a:extLst>
          </p:cNvPr>
          <p:cNvGrpSpPr/>
          <p:nvPr/>
        </p:nvGrpSpPr>
        <p:grpSpPr>
          <a:xfrm>
            <a:off x="3158363" y="1957431"/>
            <a:ext cx="2793507" cy="3156827"/>
            <a:chOff x="2581059" y="1407854"/>
            <a:chExt cx="2182227" cy="2180414"/>
          </a:xfrm>
        </p:grpSpPr>
        <p:sp>
          <p:nvSpPr>
            <p:cNvPr id="20" name="Google Shape;516;p23">
              <a:extLst>
                <a:ext uri="{FF2B5EF4-FFF2-40B4-BE49-F238E27FC236}">
                  <a16:creationId xmlns:a16="http://schemas.microsoft.com/office/drawing/2014/main" id="{47631304-5FD7-A8B8-3F5E-FE4AD16588C5}"/>
                </a:ext>
              </a:extLst>
            </p:cNvPr>
            <p:cNvSpPr/>
            <p:nvPr/>
          </p:nvSpPr>
          <p:spPr>
            <a:xfrm>
              <a:off x="3277022" y="2565575"/>
              <a:ext cx="606056" cy="1022693"/>
            </a:xfrm>
            <a:custGeom>
              <a:avLst/>
              <a:gdLst/>
              <a:ahLst/>
              <a:cxnLst/>
              <a:rect l="l" t="t" r="r" b="b"/>
              <a:pathLst>
                <a:path w="19658" h="33172" extrusionOk="0">
                  <a:moveTo>
                    <a:pt x="9823" y="1"/>
                  </a:moveTo>
                  <a:cubicBezTo>
                    <a:pt x="4394" y="1"/>
                    <a:pt x="0" y="4394"/>
                    <a:pt x="0" y="9823"/>
                  </a:cubicBezTo>
                  <a:cubicBezTo>
                    <a:pt x="0" y="14598"/>
                    <a:pt x="3393" y="18610"/>
                    <a:pt x="7906" y="19503"/>
                  </a:cubicBezTo>
                  <a:lnTo>
                    <a:pt x="9394" y="33172"/>
                  </a:lnTo>
                  <a:lnTo>
                    <a:pt x="10251" y="33172"/>
                  </a:lnTo>
                  <a:lnTo>
                    <a:pt x="11752" y="19503"/>
                  </a:lnTo>
                  <a:cubicBezTo>
                    <a:pt x="16252" y="18610"/>
                    <a:pt x="19657" y="14598"/>
                    <a:pt x="19657" y="9823"/>
                  </a:cubicBezTo>
                  <a:cubicBezTo>
                    <a:pt x="19657" y="4394"/>
                    <a:pt x="15252" y="1"/>
                    <a:pt x="9823" y="1"/>
                  </a:cubicBezTo>
                  <a:close/>
                </a:path>
              </a:pathLst>
            </a:custGeom>
            <a:solidFill>
              <a:schemeClr val="accent2"/>
            </a:solidFill>
            <a:ln>
              <a:noFill/>
            </a:ln>
          </p:spPr>
          <p:txBody>
            <a:bodyPr spcFirstLastPara="1" wrap="square" lIns="91425" tIns="137150" rIns="91425" bIns="91425" anchor="t" anchorCtr="0">
              <a:noAutofit/>
            </a:bodyPr>
            <a:lstStyle/>
            <a:p>
              <a:pPr marL="0" marR="0" lvl="0" indent="0" algn="ctr" rtl="0">
                <a:lnSpc>
                  <a:spcPct val="100000"/>
                </a:lnSpc>
                <a:spcBef>
                  <a:spcPts val="0"/>
                </a:spcBef>
                <a:spcAft>
                  <a:spcPts val="0"/>
                </a:spcAft>
                <a:buNone/>
              </a:pPr>
              <a:r>
                <a:rPr lang="en" sz="2200">
                  <a:solidFill>
                    <a:srgbClr val="FFFFFF"/>
                  </a:solidFill>
                  <a:latin typeface="Source Sans Pro"/>
                  <a:ea typeface="Source Sans Pro"/>
                  <a:cs typeface="Fira Sans Extra Condensed"/>
                  <a:sym typeface="Fira Sans Extra Condensed"/>
                </a:rPr>
                <a:t>02</a:t>
              </a:r>
              <a:endParaRPr sz="2200">
                <a:solidFill>
                  <a:srgbClr val="FFFFFF"/>
                </a:solidFill>
                <a:latin typeface="Source Sans Pro"/>
                <a:ea typeface="Source Sans Pro"/>
                <a:cs typeface="Fira Sans Extra Condensed"/>
                <a:sym typeface="Fira Sans Extra Condensed"/>
              </a:endParaRPr>
            </a:p>
          </p:txBody>
        </p:sp>
        <p:sp>
          <p:nvSpPr>
            <p:cNvPr id="21" name="Google Shape;517;p23">
              <a:extLst>
                <a:ext uri="{FF2B5EF4-FFF2-40B4-BE49-F238E27FC236}">
                  <a16:creationId xmlns:a16="http://schemas.microsoft.com/office/drawing/2014/main" id="{DD84E4C8-E021-A13E-042A-34C0A188E29E}"/>
                </a:ext>
              </a:extLst>
            </p:cNvPr>
            <p:cNvSpPr txBox="1"/>
            <p:nvPr/>
          </p:nvSpPr>
          <p:spPr>
            <a:xfrm>
              <a:off x="2581059" y="1407854"/>
              <a:ext cx="2182227" cy="435865"/>
            </a:xfrm>
            <a:prstGeom prst="rect">
              <a:avLst/>
            </a:prstGeom>
            <a:noFill/>
            <a:ln>
              <a:noFill/>
            </a:ln>
          </p:spPr>
          <p:txBody>
            <a:bodyPr spcFirstLastPara="1" wrap="square" lIns="91425" tIns="91425" rIns="91425" bIns="91425" anchor="ctr" anchorCtr="0">
              <a:noAutofit/>
            </a:bodyPr>
            <a:lstStyle/>
            <a:p>
              <a:pPr algn="ctr"/>
              <a:r>
                <a:rPr lang="en-IN" sz="1700" b="1">
                  <a:solidFill>
                    <a:srgbClr val="434343"/>
                  </a:solidFill>
                  <a:latin typeface="Source Sans Pro"/>
                  <a:ea typeface="Source Sans Pro"/>
                  <a:cs typeface="Fira Sans Extra Condensed Medium"/>
                  <a:sym typeface="Fira Sans Extra Condensed Medium"/>
                </a:rPr>
                <a:t>Cloud with microcontroller and Application design</a:t>
              </a:r>
              <a:endParaRPr lang="en-IN" sz="1700" b="1">
                <a:solidFill>
                  <a:srgbClr val="434343"/>
                </a:solidFill>
                <a:latin typeface="Source Sans Pro"/>
                <a:ea typeface="Source Sans Pro"/>
                <a:cs typeface="Fira Sans Extra Condensed Medium"/>
              </a:endParaRPr>
            </a:p>
          </p:txBody>
        </p:sp>
        <p:sp>
          <p:nvSpPr>
            <p:cNvPr id="22" name="Google Shape;518;p23">
              <a:extLst>
                <a:ext uri="{FF2B5EF4-FFF2-40B4-BE49-F238E27FC236}">
                  <a16:creationId xmlns:a16="http://schemas.microsoft.com/office/drawing/2014/main" id="{B1051900-0331-7136-8CF6-8A1B8B355B93}"/>
                </a:ext>
              </a:extLst>
            </p:cNvPr>
            <p:cNvSpPr txBox="1"/>
            <p:nvPr/>
          </p:nvSpPr>
          <p:spPr>
            <a:xfrm>
              <a:off x="2630664" y="1829890"/>
              <a:ext cx="2061760" cy="534900"/>
            </a:xfrm>
            <a:prstGeom prst="rect">
              <a:avLst/>
            </a:prstGeom>
            <a:noFill/>
            <a:ln>
              <a:noFill/>
            </a:ln>
          </p:spPr>
          <p:txBody>
            <a:bodyPr spcFirstLastPara="1" wrap="square" lIns="91425" tIns="91425" rIns="91425" bIns="91425" anchor="t" anchorCtr="0">
              <a:noAutofit/>
            </a:bodyPr>
            <a:lstStyle/>
            <a:p>
              <a:pPr algn="ctr"/>
              <a:r>
                <a:rPr lang="en">
                  <a:solidFill>
                    <a:srgbClr val="434343"/>
                  </a:solidFill>
                  <a:latin typeface="Source Sans Pro"/>
                  <a:ea typeface="Source Sans Pro"/>
                  <a:cs typeface="Roboto"/>
                </a:rPr>
                <a:t>Setting up server at cloud and integrating it with the microcontroller. Developing an application for user interface</a:t>
              </a:r>
            </a:p>
          </p:txBody>
        </p:sp>
      </p:grpSp>
      <p:grpSp>
        <p:nvGrpSpPr>
          <p:cNvPr id="23" name="Google Shape;519;p23">
            <a:extLst>
              <a:ext uri="{FF2B5EF4-FFF2-40B4-BE49-F238E27FC236}">
                <a16:creationId xmlns:a16="http://schemas.microsoft.com/office/drawing/2014/main" id="{5F998EBB-DA0C-71E5-286C-1B2D0D289F6F}"/>
              </a:ext>
            </a:extLst>
          </p:cNvPr>
          <p:cNvGrpSpPr/>
          <p:nvPr/>
        </p:nvGrpSpPr>
        <p:grpSpPr>
          <a:xfrm>
            <a:off x="5912902" y="2008418"/>
            <a:ext cx="2566725" cy="3057042"/>
            <a:chOff x="4614500" y="1476775"/>
            <a:chExt cx="2005069" cy="2111493"/>
          </a:xfrm>
        </p:grpSpPr>
        <p:sp>
          <p:nvSpPr>
            <p:cNvPr id="24" name="Google Shape;520;p23">
              <a:extLst>
                <a:ext uri="{FF2B5EF4-FFF2-40B4-BE49-F238E27FC236}">
                  <a16:creationId xmlns:a16="http://schemas.microsoft.com/office/drawing/2014/main" id="{CC3EECF2-E964-A349-0A4A-7CB2E9862846}"/>
                </a:ext>
              </a:extLst>
            </p:cNvPr>
            <p:cNvSpPr/>
            <p:nvPr/>
          </p:nvSpPr>
          <p:spPr>
            <a:xfrm>
              <a:off x="5253772" y="2565575"/>
              <a:ext cx="606056" cy="1022693"/>
            </a:xfrm>
            <a:custGeom>
              <a:avLst/>
              <a:gdLst/>
              <a:ahLst/>
              <a:cxnLst/>
              <a:rect l="l" t="t" r="r" b="b"/>
              <a:pathLst>
                <a:path w="19658" h="33172" extrusionOk="0">
                  <a:moveTo>
                    <a:pt x="9835" y="1"/>
                  </a:moveTo>
                  <a:cubicBezTo>
                    <a:pt x="4406" y="1"/>
                    <a:pt x="1" y="4394"/>
                    <a:pt x="1" y="9823"/>
                  </a:cubicBezTo>
                  <a:cubicBezTo>
                    <a:pt x="1" y="14598"/>
                    <a:pt x="3406" y="18610"/>
                    <a:pt x="7906" y="19503"/>
                  </a:cubicBezTo>
                  <a:lnTo>
                    <a:pt x="9407" y="33172"/>
                  </a:lnTo>
                  <a:lnTo>
                    <a:pt x="10264" y="33172"/>
                  </a:lnTo>
                  <a:lnTo>
                    <a:pt x="11752" y="19503"/>
                  </a:lnTo>
                  <a:cubicBezTo>
                    <a:pt x="16265" y="18610"/>
                    <a:pt x="19658" y="14598"/>
                    <a:pt x="19658" y="9823"/>
                  </a:cubicBezTo>
                  <a:cubicBezTo>
                    <a:pt x="19658" y="4394"/>
                    <a:pt x="15265" y="1"/>
                    <a:pt x="9835" y="1"/>
                  </a:cubicBezTo>
                  <a:close/>
                </a:path>
              </a:pathLst>
            </a:custGeom>
            <a:solidFill>
              <a:schemeClr val="accent5"/>
            </a:solidFill>
            <a:ln>
              <a:noFill/>
            </a:ln>
          </p:spPr>
          <p:txBody>
            <a:bodyPr spcFirstLastPara="1" wrap="square" lIns="91425" tIns="137150" rIns="91425" bIns="91425" anchor="t" anchorCtr="0">
              <a:noAutofit/>
            </a:bodyPr>
            <a:lstStyle/>
            <a:p>
              <a:pPr marL="0" marR="0" lvl="0" indent="0" algn="ctr" rtl="0">
                <a:lnSpc>
                  <a:spcPct val="100000"/>
                </a:lnSpc>
                <a:spcBef>
                  <a:spcPts val="0"/>
                </a:spcBef>
                <a:spcAft>
                  <a:spcPts val="0"/>
                </a:spcAft>
                <a:buNone/>
              </a:pPr>
              <a:r>
                <a:rPr lang="en" sz="2200">
                  <a:solidFill>
                    <a:srgbClr val="FFFFFF"/>
                  </a:solidFill>
                  <a:latin typeface="Source Sans Pro"/>
                  <a:ea typeface="Source Sans Pro"/>
                  <a:cs typeface="Fira Sans Extra Condensed"/>
                  <a:sym typeface="Fira Sans Extra Condensed"/>
                </a:rPr>
                <a:t>03</a:t>
              </a:r>
              <a:endParaRPr sz="2200">
                <a:solidFill>
                  <a:srgbClr val="FFFFFF"/>
                </a:solidFill>
                <a:latin typeface="Source Sans Pro"/>
                <a:ea typeface="Source Sans Pro"/>
                <a:cs typeface="Fira Sans Extra Condensed"/>
                <a:sym typeface="Fira Sans Extra Condensed"/>
              </a:endParaRPr>
            </a:p>
          </p:txBody>
        </p:sp>
        <p:sp>
          <p:nvSpPr>
            <p:cNvPr id="25" name="Google Shape;521;p23">
              <a:extLst>
                <a:ext uri="{FF2B5EF4-FFF2-40B4-BE49-F238E27FC236}">
                  <a16:creationId xmlns:a16="http://schemas.microsoft.com/office/drawing/2014/main" id="{43542E9D-4B40-7D6D-1889-FC7C1407020A}"/>
                </a:ext>
              </a:extLst>
            </p:cNvPr>
            <p:cNvSpPr txBox="1"/>
            <p:nvPr/>
          </p:nvSpPr>
          <p:spPr>
            <a:xfrm>
              <a:off x="4614500" y="1476775"/>
              <a:ext cx="1884600" cy="429600"/>
            </a:xfrm>
            <a:prstGeom prst="rect">
              <a:avLst/>
            </a:prstGeom>
            <a:noFill/>
            <a:ln>
              <a:noFill/>
            </a:ln>
          </p:spPr>
          <p:txBody>
            <a:bodyPr spcFirstLastPara="1" wrap="square" lIns="91425" tIns="91425" rIns="91425" bIns="91425" anchor="ctr" anchorCtr="0">
              <a:noAutofit/>
            </a:bodyPr>
            <a:lstStyle/>
            <a:p>
              <a:pPr algn="ctr"/>
              <a:r>
                <a:rPr lang="en-IN" sz="1700" b="1">
                  <a:solidFill>
                    <a:srgbClr val="434343"/>
                  </a:solidFill>
                  <a:latin typeface="Source Sans Pro"/>
                  <a:ea typeface="Source Sans Pro"/>
                  <a:cs typeface="Fira Sans Extra Condensed Medium"/>
                </a:rPr>
                <a:t>Hardware, Cloud and App integration </a:t>
              </a:r>
            </a:p>
          </p:txBody>
        </p:sp>
        <p:sp>
          <p:nvSpPr>
            <p:cNvPr id="26" name="Google Shape;522;p23">
              <a:extLst>
                <a:ext uri="{FF2B5EF4-FFF2-40B4-BE49-F238E27FC236}">
                  <a16:creationId xmlns:a16="http://schemas.microsoft.com/office/drawing/2014/main" id="{B66C03C9-BC25-8E44-4DAC-EAA83100A9FE}"/>
                </a:ext>
              </a:extLst>
            </p:cNvPr>
            <p:cNvSpPr txBox="1"/>
            <p:nvPr/>
          </p:nvSpPr>
          <p:spPr>
            <a:xfrm>
              <a:off x="4614500" y="1877548"/>
              <a:ext cx="2005069" cy="534900"/>
            </a:xfrm>
            <a:prstGeom prst="rect">
              <a:avLst/>
            </a:prstGeom>
            <a:noFill/>
            <a:ln>
              <a:noFill/>
            </a:ln>
          </p:spPr>
          <p:txBody>
            <a:bodyPr spcFirstLastPara="1" wrap="square" lIns="91425" tIns="91425" rIns="91425" bIns="91425" anchor="t" anchorCtr="0">
              <a:noAutofit/>
            </a:bodyPr>
            <a:lstStyle/>
            <a:p>
              <a:pPr algn="ctr"/>
              <a:r>
                <a:rPr lang="en-IN">
                  <a:solidFill>
                    <a:srgbClr val="434343"/>
                  </a:solidFill>
                  <a:ea typeface="Source Sans Pro"/>
                </a:rPr>
                <a:t>Integrating the application with cloud to send user inputs and receive the UI and finally with hardware </a:t>
              </a:r>
              <a:endParaRPr lang="en-US">
                <a:ea typeface="Source Sans Pro"/>
              </a:endParaRPr>
            </a:p>
            <a:p>
              <a:pPr marL="0" lvl="0" indent="0" algn="ctr">
                <a:spcBef>
                  <a:spcPts val="0"/>
                </a:spcBef>
                <a:spcAft>
                  <a:spcPts val="0"/>
                </a:spcAft>
                <a:buNone/>
              </a:pPr>
              <a:endParaRPr lang="en-US">
                <a:solidFill>
                  <a:srgbClr val="434343"/>
                </a:solidFill>
                <a:latin typeface="Source Sans Pro"/>
                <a:ea typeface="Source Sans Pro"/>
                <a:cs typeface="Roboto"/>
              </a:endParaRPr>
            </a:p>
          </p:txBody>
        </p:sp>
      </p:grpSp>
      <p:grpSp>
        <p:nvGrpSpPr>
          <p:cNvPr id="27" name="Google Shape;523;p23">
            <a:extLst>
              <a:ext uri="{FF2B5EF4-FFF2-40B4-BE49-F238E27FC236}">
                <a16:creationId xmlns:a16="http://schemas.microsoft.com/office/drawing/2014/main" id="{3E6CE4D1-DB1A-9AA4-C29D-E3A5C4E6138B}"/>
              </a:ext>
            </a:extLst>
          </p:cNvPr>
          <p:cNvGrpSpPr/>
          <p:nvPr/>
        </p:nvGrpSpPr>
        <p:grpSpPr>
          <a:xfrm>
            <a:off x="8750408" y="2591538"/>
            <a:ext cx="2412510" cy="2473924"/>
            <a:chOff x="6557555" y="1879534"/>
            <a:chExt cx="1884600" cy="1708734"/>
          </a:xfrm>
        </p:grpSpPr>
        <p:sp>
          <p:nvSpPr>
            <p:cNvPr id="28" name="Google Shape;524;p23">
              <a:extLst>
                <a:ext uri="{FF2B5EF4-FFF2-40B4-BE49-F238E27FC236}">
                  <a16:creationId xmlns:a16="http://schemas.microsoft.com/office/drawing/2014/main" id="{CEF4B1FA-0426-C5B7-8B5E-FE0161440D7C}"/>
                </a:ext>
              </a:extLst>
            </p:cNvPr>
            <p:cNvSpPr/>
            <p:nvPr/>
          </p:nvSpPr>
          <p:spPr>
            <a:xfrm>
              <a:off x="7230522" y="2565575"/>
              <a:ext cx="606056" cy="1022693"/>
            </a:xfrm>
            <a:custGeom>
              <a:avLst/>
              <a:gdLst/>
              <a:ahLst/>
              <a:cxnLst/>
              <a:rect l="l" t="t" r="r" b="b"/>
              <a:pathLst>
                <a:path w="19658" h="33172" extrusionOk="0">
                  <a:moveTo>
                    <a:pt x="9835" y="1"/>
                  </a:moveTo>
                  <a:cubicBezTo>
                    <a:pt x="4406" y="1"/>
                    <a:pt x="0" y="4394"/>
                    <a:pt x="0" y="9823"/>
                  </a:cubicBezTo>
                  <a:cubicBezTo>
                    <a:pt x="0" y="14598"/>
                    <a:pt x="3393" y="18610"/>
                    <a:pt x="7906" y="19503"/>
                  </a:cubicBezTo>
                  <a:lnTo>
                    <a:pt x="9406" y="33172"/>
                  </a:lnTo>
                  <a:lnTo>
                    <a:pt x="10251" y="33172"/>
                  </a:lnTo>
                  <a:lnTo>
                    <a:pt x="11752" y="19503"/>
                  </a:lnTo>
                  <a:cubicBezTo>
                    <a:pt x="16264" y="18610"/>
                    <a:pt x="19657" y="14598"/>
                    <a:pt x="19657" y="9823"/>
                  </a:cubicBezTo>
                  <a:cubicBezTo>
                    <a:pt x="19657" y="4394"/>
                    <a:pt x="15252" y="1"/>
                    <a:pt x="9835" y="1"/>
                  </a:cubicBezTo>
                  <a:close/>
                </a:path>
              </a:pathLst>
            </a:custGeom>
            <a:solidFill>
              <a:schemeClr val="accent6"/>
            </a:solidFill>
            <a:ln>
              <a:noFill/>
            </a:ln>
          </p:spPr>
          <p:txBody>
            <a:bodyPr spcFirstLastPara="1" wrap="square" lIns="91425" tIns="137150" rIns="91425" bIns="91425" anchor="t" anchorCtr="0">
              <a:noAutofit/>
            </a:bodyPr>
            <a:lstStyle/>
            <a:p>
              <a:pPr marL="0" marR="0" lvl="0" indent="0" algn="ctr" rtl="0">
                <a:lnSpc>
                  <a:spcPct val="100000"/>
                </a:lnSpc>
                <a:spcBef>
                  <a:spcPts val="0"/>
                </a:spcBef>
                <a:spcAft>
                  <a:spcPts val="0"/>
                </a:spcAft>
                <a:buNone/>
              </a:pPr>
              <a:r>
                <a:rPr lang="en" sz="2200">
                  <a:solidFill>
                    <a:srgbClr val="FFFFFF"/>
                  </a:solidFill>
                  <a:latin typeface="Source Sans Pro"/>
                  <a:ea typeface="Source Sans Pro"/>
                  <a:cs typeface="Fira Sans Extra Condensed"/>
                  <a:sym typeface="Fira Sans Extra Condensed"/>
                </a:rPr>
                <a:t>04</a:t>
              </a:r>
              <a:endParaRPr sz="2200">
                <a:solidFill>
                  <a:srgbClr val="FFFFFF"/>
                </a:solidFill>
                <a:latin typeface="Source Sans Pro"/>
                <a:ea typeface="Source Sans Pro"/>
                <a:cs typeface="Fira Sans Extra Condensed"/>
                <a:sym typeface="Fira Sans Extra Condensed"/>
              </a:endParaRPr>
            </a:p>
          </p:txBody>
        </p:sp>
        <p:sp>
          <p:nvSpPr>
            <p:cNvPr id="29" name="Google Shape;525;p23">
              <a:extLst>
                <a:ext uri="{FF2B5EF4-FFF2-40B4-BE49-F238E27FC236}">
                  <a16:creationId xmlns:a16="http://schemas.microsoft.com/office/drawing/2014/main" id="{99FC45CD-C48B-55E2-7322-8A48663838D0}"/>
                </a:ext>
              </a:extLst>
            </p:cNvPr>
            <p:cNvSpPr txBox="1"/>
            <p:nvPr/>
          </p:nvSpPr>
          <p:spPr>
            <a:xfrm>
              <a:off x="6557555" y="1879534"/>
              <a:ext cx="1884600" cy="429600"/>
            </a:xfrm>
            <a:prstGeom prst="rect">
              <a:avLst/>
            </a:prstGeom>
            <a:noFill/>
            <a:ln>
              <a:noFill/>
            </a:ln>
          </p:spPr>
          <p:txBody>
            <a:bodyPr spcFirstLastPara="1" wrap="square" lIns="91425" tIns="91425" rIns="91425" bIns="91425" anchor="ctr" anchorCtr="0">
              <a:noAutofit/>
            </a:bodyPr>
            <a:lstStyle/>
            <a:p>
              <a:pPr algn="ctr"/>
              <a:r>
                <a:rPr lang="en" sz="1700" b="1">
                  <a:solidFill>
                    <a:srgbClr val="434343"/>
                  </a:solidFill>
                  <a:latin typeface="Source Sans Pro"/>
                  <a:ea typeface="Source Sans Pro"/>
                  <a:cs typeface="Fira Sans Extra Condensed Medium"/>
                  <a:sym typeface="Fira Sans Extra Condensed Medium"/>
                </a:rPr>
                <a:t>MOVING FURTHER</a:t>
              </a:r>
              <a:endParaRPr lang="en" sz="1700" b="1">
                <a:solidFill>
                  <a:srgbClr val="434343"/>
                </a:solidFill>
                <a:latin typeface="Source Sans Pro"/>
                <a:ea typeface="Source Sans Pro"/>
                <a:cs typeface="Fira Sans Extra Condensed Medium"/>
              </a:endParaRPr>
            </a:p>
          </p:txBody>
        </p:sp>
      </p:grpSp>
      <p:grpSp>
        <p:nvGrpSpPr>
          <p:cNvPr id="31" name="Google Shape;527;p23">
            <a:extLst>
              <a:ext uri="{FF2B5EF4-FFF2-40B4-BE49-F238E27FC236}">
                <a16:creationId xmlns:a16="http://schemas.microsoft.com/office/drawing/2014/main" id="{43836D72-6DA3-2E7E-706E-5F8CB2084DAF}"/>
              </a:ext>
            </a:extLst>
          </p:cNvPr>
          <p:cNvGrpSpPr/>
          <p:nvPr/>
        </p:nvGrpSpPr>
        <p:grpSpPr>
          <a:xfrm>
            <a:off x="578710" y="1874681"/>
            <a:ext cx="2792864" cy="3203286"/>
            <a:chOff x="537514" y="1375763"/>
            <a:chExt cx="2181724" cy="2212505"/>
          </a:xfrm>
        </p:grpSpPr>
        <p:sp>
          <p:nvSpPr>
            <p:cNvPr id="32" name="Google Shape;528;p23">
              <a:extLst>
                <a:ext uri="{FF2B5EF4-FFF2-40B4-BE49-F238E27FC236}">
                  <a16:creationId xmlns:a16="http://schemas.microsoft.com/office/drawing/2014/main" id="{5CF9A027-97B4-F78E-BE54-15213E519DC4}"/>
                </a:ext>
              </a:extLst>
            </p:cNvPr>
            <p:cNvSpPr/>
            <p:nvPr/>
          </p:nvSpPr>
          <p:spPr>
            <a:xfrm>
              <a:off x="1300265" y="2565575"/>
              <a:ext cx="606056" cy="1022693"/>
            </a:xfrm>
            <a:custGeom>
              <a:avLst/>
              <a:gdLst/>
              <a:ahLst/>
              <a:cxnLst/>
              <a:rect l="l" t="t" r="r" b="b"/>
              <a:pathLst>
                <a:path w="19658" h="33172" extrusionOk="0">
                  <a:moveTo>
                    <a:pt x="9835" y="1"/>
                  </a:moveTo>
                  <a:cubicBezTo>
                    <a:pt x="4406" y="1"/>
                    <a:pt x="1" y="4394"/>
                    <a:pt x="1" y="9823"/>
                  </a:cubicBezTo>
                  <a:cubicBezTo>
                    <a:pt x="1" y="14598"/>
                    <a:pt x="3394" y="18610"/>
                    <a:pt x="7906" y="19503"/>
                  </a:cubicBezTo>
                  <a:lnTo>
                    <a:pt x="9407" y="33172"/>
                  </a:lnTo>
                  <a:lnTo>
                    <a:pt x="10252" y="33172"/>
                  </a:lnTo>
                  <a:lnTo>
                    <a:pt x="11752" y="19503"/>
                  </a:lnTo>
                  <a:cubicBezTo>
                    <a:pt x="16265" y="18610"/>
                    <a:pt x="19658" y="14598"/>
                    <a:pt x="19658" y="9823"/>
                  </a:cubicBezTo>
                  <a:cubicBezTo>
                    <a:pt x="19658" y="4394"/>
                    <a:pt x="15253" y="1"/>
                    <a:pt x="9835" y="1"/>
                  </a:cubicBezTo>
                  <a:close/>
                </a:path>
              </a:pathLst>
            </a:custGeom>
            <a:solidFill>
              <a:schemeClr val="accent1"/>
            </a:solidFill>
            <a:ln>
              <a:noFill/>
            </a:ln>
          </p:spPr>
          <p:txBody>
            <a:bodyPr spcFirstLastPara="1" wrap="square" lIns="91425" tIns="137150" rIns="91425" bIns="91425" anchor="t" anchorCtr="0">
              <a:noAutofit/>
            </a:bodyPr>
            <a:lstStyle/>
            <a:p>
              <a:pPr marL="0" lvl="0" indent="0" algn="ctr" rtl="0">
                <a:spcBef>
                  <a:spcPts val="0"/>
                </a:spcBef>
                <a:spcAft>
                  <a:spcPts val="0"/>
                </a:spcAft>
                <a:buNone/>
              </a:pPr>
              <a:r>
                <a:rPr lang="en" sz="2200">
                  <a:solidFill>
                    <a:srgbClr val="FFFFFF"/>
                  </a:solidFill>
                  <a:latin typeface="Source Sans Pro"/>
                  <a:ea typeface="Source Sans Pro"/>
                  <a:cs typeface="Fira Sans Extra Condensed"/>
                  <a:sym typeface="Fira Sans Extra Condensed"/>
                </a:rPr>
                <a:t>01</a:t>
              </a:r>
              <a:endParaRPr sz="2200">
                <a:solidFill>
                  <a:srgbClr val="FFFFFF"/>
                </a:solidFill>
                <a:latin typeface="Source Sans Pro"/>
                <a:ea typeface="Source Sans Pro"/>
                <a:cs typeface="Fira Sans Extra Condensed"/>
                <a:sym typeface="Fira Sans Extra Condensed"/>
              </a:endParaRPr>
            </a:p>
          </p:txBody>
        </p:sp>
        <p:sp>
          <p:nvSpPr>
            <p:cNvPr id="33" name="Google Shape;529;p23">
              <a:extLst>
                <a:ext uri="{FF2B5EF4-FFF2-40B4-BE49-F238E27FC236}">
                  <a16:creationId xmlns:a16="http://schemas.microsoft.com/office/drawing/2014/main" id="{4A22F29D-ACC2-2F27-2A90-192BE69DD17F}"/>
                </a:ext>
              </a:extLst>
            </p:cNvPr>
            <p:cNvSpPr txBox="1"/>
            <p:nvPr/>
          </p:nvSpPr>
          <p:spPr>
            <a:xfrm>
              <a:off x="537514" y="1375763"/>
              <a:ext cx="2125563" cy="481200"/>
            </a:xfrm>
            <a:prstGeom prst="rect">
              <a:avLst/>
            </a:prstGeom>
            <a:noFill/>
            <a:ln>
              <a:noFill/>
            </a:ln>
          </p:spPr>
          <p:txBody>
            <a:bodyPr spcFirstLastPara="1" wrap="square" lIns="91425" tIns="91425" rIns="91425" bIns="91425" anchor="ctr" anchorCtr="0">
              <a:noAutofit/>
            </a:bodyPr>
            <a:lstStyle/>
            <a:p>
              <a:pPr algn="ctr">
                <a:buClrTx/>
                <a:defRPr/>
              </a:pPr>
              <a:r>
                <a:rPr lang="en-IN" sz="1700" b="1">
                  <a:solidFill>
                    <a:srgbClr val="434343"/>
                  </a:solidFill>
                  <a:latin typeface="Source Sans Pro"/>
                  <a:ea typeface="Source Sans Pro"/>
                </a:rPr>
                <a:t>Literature survey and hardware implementation</a:t>
              </a:r>
            </a:p>
          </p:txBody>
        </p:sp>
        <p:sp>
          <p:nvSpPr>
            <p:cNvPr id="34" name="Google Shape;530;p23">
              <a:extLst>
                <a:ext uri="{FF2B5EF4-FFF2-40B4-BE49-F238E27FC236}">
                  <a16:creationId xmlns:a16="http://schemas.microsoft.com/office/drawing/2014/main" id="{D0D8F4F9-8A06-F113-7DAA-E0B25226FB0F}"/>
                </a:ext>
              </a:extLst>
            </p:cNvPr>
            <p:cNvSpPr txBox="1"/>
            <p:nvPr/>
          </p:nvSpPr>
          <p:spPr>
            <a:xfrm>
              <a:off x="574412" y="1751161"/>
              <a:ext cx="2144826" cy="732800"/>
            </a:xfrm>
            <a:prstGeom prst="rect">
              <a:avLst/>
            </a:prstGeom>
            <a:noFill/>
            <a:ln>
              <a:noFill/>
            </a:ln>
          </p:spPr>
          <p:txBody>
            <a:bodyPr spcFirstLastPara="1" wrap="square" lIns="91425" tIns="91425" rIns="91425" bIns="91425" anchor="t" anchorCtr="0">
              <a:noAutofit/>
            </a:bodyPr>
            <a:lstStyle/>
            <a:p>
              <a:pPr algn="ctr"/>
              <a:r>
                <a:rPr lang="en-IN">
                  <a:solidFill>
                    <a:srgbClr val="434343"/>
                  </a:solidFill>
                  <a:latin typeface="Source Sans Pro"/>
                  <a:ea typeface="Source Sans Pro"/>
                  <a:cs typeface="Roboto"/>
                  <a:sym typeface="Roboto"/>
                </a:rPr>
                <a:t>C</a:t>
              </a:r>
              <a:r>
                <a:rPr lang="en" err="1">
                  <a:solidFill>
                    <a:srgbClr val="434343"/>
                  </a:solidFill>
                  <a:latin typeface="Source Sans Pro"/>
                  <a:ea typeface="Source Sans Pro"/>
                  <a:cs typeface="Roboto"/>
                  <a:sym typeface="Roboto"/>
                </a:rPr>
                <a:t>onducted</a:t>
              </a:r>
              <a:r>
                <a:rPr lang="en">
                  <a:solidFill>
                    <a:srgbClr val="434343"/>
                  </a:solidFill>
                  <a:latin typeface="Source Sans Pro"/>
                  <a:ea typeface="Source Sans Pro"/>
                  <a:cs typeface="Roboto"/>
                  <a:sym typeface="Roboto"/>
                </a:rPr>
                <a:t> research, tested different sensors and development board to get required outcome and integrated all the hardware together. </a:t>
              </a:r>
              <a:endParaRPr lang="en">
                <a:solidFill>
                  <a:srgbClr val="434343"/>
                </a:solidFill>
                <a:latin typeface="Source Sans Pro"/>
                <a:ea typeface="Source Sans Pro"/>
                <a:cs typeface="Roboto"/>
              </a:endParaRPr>
            </a:p>
          </p:txBody>
        </p:sp>
      </p:grpSp>
    </p:spTree>
    <p:extLst>
      <p:ext uri="{BB962C8B-B14F-4D97-AF65-F5344CB8AC3E}">
        <p14:creationId xmlns:p14="http://schemas.microsoft.com/office/powerpoint/2010/main" val="449796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F3AC5758-694F-4A7A-82AE-6688BF88F94B}"/>
              </a:ext>
            </a:extLst>
          </p:cNvPr>
          <p:cNvSpPr txBox="1">
            <a:spLocks noChangeArrowheads="1"/>
          </p:cNvSpPr>
          <p:nvPr/>
        </p:nvSpPr>
        <p:spPr bwMode="auto">
          <a:xfrm>
            <a:off x="152400" y="171152"/>
            <a:ext cx="11887200" cy="646331"/>
          </a:xfrm>
          <a:prstGeom prst="rect">
            <a:avLst/>
          </a:prstGeom>
          <a:noFill/>
          <a:ln>
            <a:no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Implementation procedure for 2nd phase (part2)</a:t>
            </a:r>
            <a:endParaRPr lang="en-US"/>
          </a:p>
        </p:txBody>
      </p:sp>
      <p:grpSp>
        <p:nvGrpSpPr>
          <p:cNvPr id="3" name="Google Shape;55;p15">
            <a:extLst>
              <a:ext uri="{FF2B5EF4-FFF2-40B4-BE49-F238E27FC236}">
                <a16:creationId xmlns:a16="http://schemas.microsoft.com/office/drawing/2014/main" id="{56EB4D7C-A4F9-4E16-9789-B5404765A86B}"/>
              </a:ext>
            </a:extLst>
          </p:cNvPr>
          <p:cNvGrpSpPr/>
          <p:nvPr/>
        </p:nvGrpSpPr>
        <p:grpSpPr>
          <a:xfrm>
            <a:off x="2514600" y="1170431"/>
            <a:ext cx="7026568" cy="5687569"/>
            <a:chOff x="1595350" y="1290207"/>
            <a:chExt cx="4874137" cy="3853295"/>
          </a:xfrm>
        </p:grpSpPr>
        <p:sp>
          <p:nvSpPr>
            <p:cNvPr id="4" name="Google Shape;56;p15">
              <a:extLst>
                <a:ext uri="{FF2B5EF4-FFF2-40B4-BE49-F238E27FC236}">
                  <a16:creationId xmlns:a16="http://schemas.microsoft.com/office/drawing/2014/main" id="{399F8E6A-3863-468A-A7E6-47393D28343D}"/>
                </a:ext>
              </a:extLst>
            </p:cNvPr>
            <p:cNvSpPr/>
            <p:nvPr/>
          </p:nvSpPr>
          <p:spPr>
            <a:xfrm>
              <a:off x="1595350" y="1290207"/>
              <a:ext cx="4874137" cy="3853295"/>
            </a:xfrm>
            <a:custGeom>
              <a:avLst/>
              <a:gdLst/>
              <a:ahLst/>
              <a:cxnLst/>
              <a:rect l="l" t="t" r="r" b="b"/>
              <a:pathLst>
                <a:path w="174904" h="138272" extrusionOk="0">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rgbClr val="44546A"/>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grpSp>
          <p:nvGrpSpPr>
            <p:cNvPr id="5" name="Google Shape;57;p15">
              <a:extLst>
                <a:ext uri="{FF2B5EF4-FFF2-40B4-BE49-F238E27FC236}">
                  <a16:creationId xmlns:a16="http://schemas.microsoft.com/office/drawing/2014/main" id="{9EB8E5CF-4727-43D7-8A76-2904CB0BC6C0}"/>
                </a:ext>
              </a:extLst>
            </p:cNvPr>
            <p:cNvGrpSpPr/>
            <p:nvPr/>
          </p:nvGrpSpPr>
          <p:grpSpPr>
            <a:xfrm>
              <a:off x="1806690" y="1389189"/>
              <a:ext cx="4502713" cy="3725654"/>
              <a:chOff x="2346303" y="1389189"/>
              <a:chExt cx="4502713" cy="3725654"/>
            </a:xfrm>
          </p:grpSpPr>
          <p:sp>
            <p:nvSpPr>
              <p:cNvPr id="6" name="Google Shape;58;p15">
                <a:extLst>
                  <a:ext uri="{FF2B5EF4-FFF2-40B4-BE49-F238E27FC236}">
                    <a16:creationId xmlns:a16="http://schemas.microsoft.com/office/drawing/2014/main" id="{AEF92051-BD99-4674-AA1C-C9195432E70C}"/>
                  </a:ext>
                </a:extLst>
              </p:cNvPr>
              <p:cNvSpPr/>
              <p:nvPr/>
            </p:nvSpPr>
            <p:spPr>
              <a:xfrm>
                <a:off x="5565644" y="2271083"/>
                <a:ext cx="46149" cy="58076"/>
              </a:xfrm>
              <a:custGeom>
                <a:avLst/>
                <a:gdLst/>
                <a:ahLst/>
                <a:cxnLst/>
                <a:rect l="l" t="t" r="r" b="b"/>
                <a:pathLst>
                  <a:path w="1656" h="2084" extrusionOk="0">
                    <a:moveTo>
                      <a:pt x="0" y="0"/>
                    </a:moveTo>
                    <a:lnTo>
                      <a:pt x="1655" y="2084"/>
                    </a:lnTo>
                    <a:lnTo>
                      <a:pt x="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 name="Google Shape;59;p15">
                <a:extLst>
                  <a:ext uri="{FF2B5EF4-FFF2-40B4-BE49-F238E27FC236}">
                    <a16:creationId xmlns:a16="http://schemas.microsoft.com/office/drawing/2014/main" id="{B61EBCA5-4D51-4DBD-AF60-997268D47789}"/>
                  </a:ext>
                </a:extLst>
              </p:cNvPr>
              <p:cNvSpPr/>
              <p:nvPr/>
            </p:nvSpPr>
            <p:spPr>
              <a:xfrm>
                <a:off x="5518522" y="2212006"/>
                <a:ext cx="46483" cy="58104"/>
              </a:xfrm>
              <a:custGeom>
                <a:avLst/>
                <a:gdLst/>
                <a:ahLst/>
                <a:cxnLst/>
                <a:rect l="l" t="t" r="r" b="b"/>
                <a:pathLst>
                  <a:path w="1668" h="2085" extrusionOk="0">
                    <a:moveTo>
                      <a:pt x="1" y="1"/>
                    </a:moveTo>
                    <a:lnTo>
                      <a:pt x="1667" y="2084"/>
                    </a:lnTo>
                    <a:lnTo>
                      <a:pt x="1667" y="2084"/>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 name="Google Shape;60;p15">
                <a:extLst>
                  <a:ext uri="{FF2B5EF4-FFF2-40B4-BE49-F238E27FC236}">
                    <a16:creationId xmlns:a16="http://schemas.microsoft.com/office/drawing/2014/main" id="{69DB46A8-AA82-40E1-A4C1-3CC0045FAC30}"/>
                  </a:ext>
                </a:extLst>
              </p:cNvPr>
              <p:cNvSpPr/>
              <p:nvPr/>
            </p:nvSpPr>
            <p:spPr>
              <a:xfrm>
                <a:off x="2476718" y="4996685"/>
                <a:ext cx="0" cy="28"/>
              </a:xfrm>
              <a:custGeom>
                <a:avLst/>
                <a:gdLst/>
                <a:ahLst/>
                <a:cxnLst/>
                <a:rect l="l" t="t" r="r" b="b"/>
                <a:pathLst>
                  <a:path h="1" extrusionOk="0">
                    <a:moveTo>
                      <a:pt x="0" y="1"/>
                    </a:move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 name="Google Shape;61;p15">
                <a:extLst>
                  <a:ext uri="{FF2B5EF4-FFF2-40B4-BE49-F238E27FC236}">
                    <a16:creationId xmlns:a16="http://schemas.microsoft.com/office/drawing/2014/main" id="{E92567DA-87B2-4536-B534-10C178FAA735}"/>
                  </a:ext>
                </a:extLst>
              </p:cNvPr>
              <p:cNvSpPr/>
              <p:nvPr/>
            </p:nvSpPr>
            <p:spPr>
              <a:xfrm>
                <a:off x="4051681" y="3888849"/>
                <a:ext cx="148367" cy="81317"/>
              </a:xfrm>
              <a:custGeom>
                <a:avLst/>
                <a:gdLst/>
                <a:ahLst/>
                <a:cxnLst/>
                <a:rect l="l" t="t" r="r" b="b"/>
                <a:pathLst>
                  <a:path w="5324" h="2918" extrusionOk="0">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 name="Google Shape;62;p15">
                <a:extLst>
                  <a:ext uri="{FF2B5EF4-FFF2-40B4-BE49-F238E27FC236}">
                    <a16:creationId xmlns:a16="http://schemas.microsoft.com/office/drawing/2014/main" id="{E348FFEC-A593-449F-84FE-E9B351F575DD}"/>
                  </a:ext>
                </a:extLst>
              </p:cNvPr>
              <p:cNvSpPr/>
              <p:nvPr/>
            </p:nvSpPr>
            <p:spPr>
              <a:xfrm>
                <a:off x="6180436" y="3034516"/>
                <a:ext cx="73682" cy="149676"/>
              </a:xfrm>
              <a:custGeom>
                <a:avLst/>
                <a:gdLst/>
                <a:ahLst/>
                <a:cxnLst/>
                <a:rect l="l" t="t" r="r" b="b"/>
                <a:pathLst>
                  <a:path w="2644" h="5371" extrusionOk="0">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 name="Google Shape;63;p15">
                <a:extLst>
                  <a:ext uri="{FF2B5EF4-FFF2-40B4-BE49-F238E27FC236}">
                    <a16:creationId xmlns:a16="http://schemas.microsoft.com/office/drawing/2014/main" id="{6CA76F99-1F9E-4D62-A087-FC99F68A804F}"/>
                  </a:ext>
                </a:extLst>
              </p:cNvPr>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2" name="Google Shape;64;p15">
                <a:extLst>
                  <a:ext uri="{FF2B5EF4-FFF2-40B4-BE49-F238E27FC236}">
                    <a16:creationId xmlns:a16="http://schemas.microsoft.com/office/drawing/2014/main" id="{4C35BE1D-CD93-4FE6-AECE-0F41266BF759}"/>
                  </a:ext>
                </a:extLst>
              </p:cNvPr>
              <p:cNvSpPr/>
              <p:nvPr/>
            </p:nvSpPr>
            <p:spPr>
              <a:xfrm>
                <a:off x="5351963" y="1985060"/>
                <a:ext cx="115817" cy="135074"/>
              </a:xfrm>
              <a:custGeom>
                <a:avLst/>
                <a:gdLst/>
                <a:ahLst/>
                <a:cxnLst/>
                <a:rect l="l" t="t" r="r" b="b"/>
                <a:pathLst>
                  <a:path w="4156" h="4847" extrusionOk="0">
                    <a:moveTo>
                      <a:pt x="810" y="1"/>
                    </a:moveTo>
                    <a:lnTo>
                      <a:pt x="1" y="644"/>
                    </a:lnTo>
                    <a:lnTo>
                      <a:pt x="3346" y="4847"/>
                    </a:lnTo>
                    <a:lnTo>
                      <a:pt x="4156" y="4204"/>
                    </a:ln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3" name="Google Shape;65;p15">
                <a:extLst>
                  <a:ext uri="{FF2B5EF4-FFF2-40B4-BE49-F238E27FC236}">
                    <a16:creationId xmlns:a16="http://schemas.microsoft.com/office/drawing/2014/main" id="{2EEBB8B5-F9B3-4CAA-8199-F43DA1344338}"/>
                  </a:ext>
                </a:extLst>
              </p:cNvPr>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4" name="Google Shape;66;p15">
                <a:extLst>
                  <a:ext uri="{FF2B5EF4-FFF2-40B4-BE49-F238E27FC236}">
                    <a16:creationId xmlns:a16="http://schemas.microsoft.com/office/drawing/2014/main" id="{5C2D56E0-A785-4B23-A1F9-EECCF095F09B}"/>
                  </a:ext>
                </a:extLst>
              </p:cNvPr>
              <p:cNvSpPr/>
              <p:nvPr/>
            </p:nvSpPr>
            <p:spPr>
              <a:xfrm>
                <a:off x="5684746" y="2403115"/>
                <a:ext cx="115817" cy="135408"/>
              </a:xfrm>
              <a:custGeom>
                <a:avLst/>
                <a:gdLst/>
                <a:ahLst/>
                <a:cxnLst/>
                <a:rect l="l" t="t" r="r" b="b"/>
                <a:pathLst>
                  <a:path w="4156" h="4859" extrusionOk="0">
                    <a:moveTo>
                      <a:pt x="810" y="1"/>
                    </a:moveTo>
                    <a:lnTo>
                      <a:pt x="1" y="656"/>
                    </a:lnTo>
                    <a:lnTo>
                      <a:pt x="3346" y="4859"/>
                    </a:lnTo>
                    <a:lnTo>
                      <a:pt x="4156" y="4204"/>
                    </a:ln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5" name="Google Shape;67;p15">
                <a:extLst>
                  <a:ext uri="{FF2B5EF4-FFF2-40B4-BE49-F238E27FC236}">
                    <a16:creationId xmlns:a16="http://schemas.microsoft.com/office/drawing/2014/main" id="{3B126B91-DBB5-48C2-AA8A-FA963B61054E}"/>
                  </a:ext>
                </a:extLst>
              </p:cNvPr>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6" name="Google Shape;68;p15">
                <a:extLst>
                  <a:ext uri="{FF2B5EF4-FFF2-40B4-BE49-F238E27FC236}">
                    <a16:creationId xmlns:a16="http://schemas.microsoft.com/office/drawing/2014/main" id="{9591E94F-2BC1-44DF-A625-5E619174AB64}"/>
                  </a:ext>
                </a:extLst>
              </p:cNvPr>
              <p:cNvSpPr/>
              <p:nvPr/>
            </p:nvSpPr>
            <p:spPr>
              <a:xfrm>
                <a:off x="6017528" y="2821504"/>
                <a:ext cx="115817" cy="135408"/>
              </a:xfrm>
              <a:custGeom>
                <a:avLst/>
                <a:gdLst/>
                <a:ahLst/>
                <a:cxnLst/>
                <a:rect l="l" t="t" r="r" b="b"/>
                <a:pathLst>
                  <a:path w="4156" h="4859" extrusionOk="0">
                    <a:moveTo>
                      <a:pt x="822" y="1"/>
                    </a:moveTo>
                    <a:lnTo>
                      <a:pt x="1" y="644"/>
                    </a:lnTo>
                    <a:lnTo>
                      <a:pt x="3346" y="4858"/>
                    </a:lnTo>
                    <a:lnTo>
                      <a:pt x="4156" y="4203"/>
                    </a:lnTo>
                    <a:lnTo>
                      <a:pt x="822"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7" name="Google Shape;69;p15">
                <a:extLst>
                  <a:ext uri="{FF2B5EF4-FFF2-40B4-BE49-F238E27FC236}">
                    <a16:creationId xmlns:a16="http://schemas.microsoft.com/office/drawing/2014/main" id="{6FDEF98E-B644-4BA0-BE8A-717ED1F824AD}"/>
                  </a:ext>
                </a:extLst>
              </p:cNvPr>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8" name="Google Shape;70;p15">
                <a:extLst>
                  <a:ext uri="{FF2B5EF4-FFF2-40B4-BE49-F238E27FC236}">
                    <a16:creationId xmlns:a16="http://schemas.microsoft.com/office/drawing/2014/main" id="{E62BAB93-F854-4B9F-992E-AE873A2572E6}"/>
                  </a:ext>
                </a:extLst>
              </p:cNvPr>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9" name="Google Shape;71;p15">
                <a:extLst>
                  <a:ext uri="{FF2B5EF4-FFF2-40B4-BE49-F238E27FC236}">
                    <a16:creationId xmlns:a16="http://schemas.microsoft.com/office/drawing/2014/main" id="{2B616356-F27A-4DC1-B2A2-D58F1C21FFF4}"/>
                  </a:ext>
                </a:extLst>
              </p:cNvPr>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0" name="Google Shape;72;p15">
                <a:extLst>
                  <a:ext uri="{FF2B5EF4-FFF2-40B4-BE49-F238E27FC236}">
                    <a16:creationId xmlns:a16="http://schemas.microsoft.com/office/drawing/2014/main" id="{E699C6F0-C454-4CE9-A1B0-510C22DB1AC1}"/>
                  </a:ext>
                </a:extLst>
              </p:cNvPr>
              <p:cNvSpPr/>
              <p:nvPr/>
            </p:nvSpPr>
            <p:spPr>
              <a:xfrm>
                <a:off x="5332066" y="3124748"/>
                <a:ext cx="115817" cy="135074"/>
              </a:xfrm>
              <a:custGeom>
                <a:avLst/>
                <a:gdLst/>
                <a:ahLst/>
                <a:cxnLst/>
                <a:rect l="l" t="t" r="r" b="b"/>
                <a:pathLst>
                  <a:path w="4156" h="4847" extrusionOk="0">
                    <a:moveTo>
                      <a:pt x="810" y="1"/>
                    </a:moveTo>
                    <a:lnTo>
                      <a:pt x="0" y="644"/>
                    </a:lnTo>
                    <a:lnTo>
                      <a:pt x="3346" y="4847"/>
                    </a:lnTo>
                    <a:lnTo>
                      <a:pt x="4155" y="4204"/>
                    </a:ln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1" name="Google Shape;73;p15">
                <a:extLst>
                  <a:ext uri="{FF2B5EF4-FFF2-40B4-BE49-F238E27FC236}">
                    <a16:creationId xmlns:a16="http://schemas.microsoft.com/office/drawing/2014/main" id="{4F47C338-68A8-4ED9-91BE-5BAE03FDE959}"/>
                  </a:ext>
                </a:extLst>
              </p:cNvPr>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2" name="Google Shape;74;p15">
                <a:extLst>
                  <a:ext uri="{FF2B5EF4-FFF2-40B4-BE49-F238E27FC236}">
                    <a16:creationId xmlns:a16="http://schemas.microsoft.com/office/drawing/2014/main" id="{E1E1BA21-F7B7-41A3-8FAA-FDB0C9D94A3D}"/>
                  </a:ext>
                </a:extLst>
              </p:cNvPr>
              <p:cNvSpPr/>
              <p:nvPr/>
            </p:nvSpPr>
            <p:spPr>
              <a:xfrm>
                <a:off x="4998949" y="2706387"/>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3" name="Google Shape;75;p15">
                <a:extLst>
                  <a:ext uri="{FF2B5EF4-FFF2-40B4-BE49-F238E27FC236}">
                    <a16:creationId xmlns:a16="http://schemas.microsoft.com/office/drawing/2014/main" id="{7F3E0AA1-BFE3-4FC6-ACCA-ECD0EACD6CF3}"/>
                  </a:ext>
                </a:extLst>
              </p:cNvPr>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4" name="Google Shape;76;p15">
                <a:extLst>
                  <a:ext uri="{FF2B5EF4-FFF2-40B4-BE49-F238E27FC236}">
                    <a16:creationId xmlns:a16="http://schemas.microsoft.com/office/drawing/2014/main" id="{9EA33016-4926-41B3-B0C7-4EC728E70B46}"/>
                  </a:ext>
                </a:extLst>
              </p:cNvPr>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5" name="Google Shape;77;p15">
                <a:extLst>
                  <a:ext uri="{FF2B5EF4-FFF2-40B4-BE49-F238E27FC236}">
                    <a16:creationId xmlns:a16="http://schemas.microsoft.com/office/drawing/2014/main" id="{92A45F2C-922E-4B6F-BE53-1D13B63DB6DF}"/>
                  </a:ext>
                </a:extLst>
              </p:cNvPr>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6" name="Google Shape;78;p15">
                <a:extLst>
                  <a:ext uri="{FF2B5EF4-FFF2-40B4-BE49-F238E27FC236}">
                    <a16:creationId xmlns:a16="http://schemas.microsoft.com/office/drawing/2014/main" id="{CD289D33-4B5A-4CA4-B433-2E48CB25DACC}"/>
                  </a:ext>
                </a:extLst>
              </p:cNvPr>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7" name="Google Shape;79;p15">
                <a:extLst>
                  <a:ext uri="{FF2B5EF4-FFF2-40B4-BE49-F238E27FC236}">
                    <a16:creationId xmlns:a16="http://schemas.microsoft.com/office/drawing/2014/main" id="{092DC45B-22B2-482C-90B5-FCAC0925973F}"/>
                  </a:ext>
                </a:extLst>
              </p:cNvPr>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8" name="Google Shape;80;p15">
                <a:extLst>
                  <a:ext uri="{FF2B5EF4-FFF2-40B4-BE49-F238E27FC236}">
                    <a16:creationId xmlns:a16="http://schemas.microsoft.com/office/drawing/2014/main" id="{5D2CFA9A-C7E1-4E58-958F-9A11B4713DE0}"/>
                  </a:ext>
                </a:extLst>
              </p:cNvPr>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29" name="Google Shape;81;p15">
                <a:extLst>
                  <a:ext uri="{FF2B5EF4-FFF2-40B4-BE49-F238E27FC236}">
                    <a16:creationId xmlns:a16="http://schemas.microsoft.com/office/drawing/2014/main" id="{BBED662C-ECEA-4B56-86CD-22F6F912B365}"/>
                  </a:ext>
                </a:extLst>
              </p:cNvPr>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0" name="Google Shape;82;p15">
                <a:extLst>
                  <a:ext uri="{FF2B5EF4-FFF2-40B4-BE49-F238E27FC236}">
                    <a16:creationId xmlns:a16="http://schemas.microsoft.com/office/drawing/2014/main" id="{02F61E98-70BD-4A4D-8A16-0F0061A75936}"/>
                  </a:ext>
                </a:extLst>
              </p:cNvPr>
              <p:cNvSpPr/>
              <p:nvPr/>
            </p:nvSpPr>
            <p:spPr>
              <a:xfrm>
                <a:off x="4525162" y="3234570"/>
                <a:ext cx="115817" cy="135074"/>
              </a:xfrm>
              <a:custGeom>
                <a:avLst/>
                <a:gdLst/>
                <a:ahLst/>
                <a:cxnLst/>
                <a:rect l="l" t="t" r="r" b="b"/>
                <a:pathLst>
                  <a:path w="4156" h="4847" extrusionOk="0">
                    <a:moveTo>
                      <a:pt x="810" y="1"/>
                    </a:moveTo>
                    <a:lnTo>
                      <a:pt x="0" y="644"/>
                    </a:lnTo>
                    <a:lnTo>
                      <a:pt x="3334" y="4847"/>
                    </a:lnTo>
                    <a:lnTo>
                      <a:pt x="4155" y="4204"/>
                    </a:ln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1" name="Google Shape;83;p15">
                <a:extLst>
                  <a:ext uri="{FF2B5EF4-FFF2-40B4-BE49-F238E27FC236}">
                    <a16:creationId xmlns:a16="http://schemas.microsoft.com/office/drawing/2014/main" id="{B0DADF08-E015-4E9F-8461-98AE42DD6868}"/>
                  </a:ext>
                </a:extLst>
              </p:cNvPr>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2" name="Google Shape;84;p15">
                <a:extLst>
                  <a:ext uri="{FF2B5EF4-FFF2-40B4-BE49-F238E27FC236}">
                    <a16:creationId xmlns:a16="http://schemas.microsoft.com/office/drawing/2014/main" id="{CF26F6D8-AC4D-4DFA-B636-0296F361F0DF}"/>
                  </a:ext>
                </a:extLst>
              </p:cNvPr>
              <p:cNvSpPr/>
              <p:nvPr/>
            </p:nvSpPr>
            <p:spPr>
              <a:xfrm>
                <a:off x="4857276" y="3653628"/>
                <a:ext cx="115817" cy="135074"/>
              </a:xfrm>
              <a:custGeom>
                <a:avLst/>
                <a:gdLst/>
                <a:ahLst/>
                <a:cxnLst/>
                <a:rect l="l" t="t" r="r" b="b"/>
                <a:pathLst>
                  <a:path w="4156" h="4847"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3" name="Google Shape;85;p15">
                <a:extLst>
                  <a:ext uri="{FF2B5EF4-FFF2-40B4-BE49-F238E27FC236}">
                    <a16:creationId xmlns:a16="http://schemas.microsoft.com/office/drawing/2014/main" id="{5E663FF0-9C65-4CB8-A1A0-FEB7B4F4A1FD}"/>
                  </a:ext>
                </a:extLst>
              </p:cNvPr>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4" name="Google Shape;86;p15">
                <a:extLst>
                  <a:ext uri="{FF2B5EF4-FFF2-40B4-BE49-F238E27FC236}">
                    <a16:creationId xmlns:a16="http://schemas.microsoft.com/office/drawing/2014/main" id="{15006ED7-73AA-4491-8978-885F9EE7C21A}"/>
                  </a:ext>
                </a:extLst>
              </p:cNvPr>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5" name="Google Shape;87;p15">
                <a:extLst>
                  <a:ext uri="{FF2B5EF4-FFF2-40B4-BE49-F238E27FC236}">
                    <a16:creationId xmlns:a16="http://schemas.microsoft.com/office/drawing/2014/main" id="{9242D1F9-5D01-4953-8583-6611663B70B2}"/>
                  </a:ext>
                </a:extLst>
              </p:cNvPr>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6" name="Google Shape;88;p15">
                <a:extLst>
                  <a:ext uri="{FF2B5EF4-FFF2-40B4-BE49-F238E27FC236}">
                    <a16:creationId xmlns:a16="http://schemas.microsoft.com/office/drawing/2014/main" id="{2495AC5C-3D3A-4B12-B99C-445C2FEC0AC0}"/>
                  </a:ext>
                </a:extLst>
              </p:cNvPr>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7" name="Google Shape;89;p15">
                <a:extLst>
                  <a:ext uri="{FF2B5EF4-FFF2-40B4-BE49-F238E27FC236}">
                    <a16:creationId xmlns:a16="http://schemas.microsoft.com/office/drawing/2014/main" id="{2BB147CF-E9BD-4454-8709-F7A83B6A352C}"/>
                  </a:ext>
                </a:extLst>
              </p:cNvPr>
              <p:cNvSpPr/>
              <p:nvPr/>
            </p:nvSpPr>
            <p:spPr>
              <a:xfrm>
                <a:off x="4264359" y="4030857"/>
                <a:ext cx="115845" cy="135408"/>
              </a:xfrm>
              <a:custGeom>
                <a:avLst/>
                <a:gdLst/>
                <a:ahLst/>
                <a:cxnLst/>
                <a:rect l="l" t="t" r="r" b="b"/>
                <a:pathLst>
                  <a:path w="4157" h="4859" extrusionOk="0">
                    <a:moveTo>
                      <a:pt x="811" y="1"/>
                    </a:moveTo>
                    <a:lnTo>
                      <a:pt x="1" y="656"/>
                    </a:lnTo>
                    <a:lnTo>
                      <a:pt x="3347" y="4858"/>
                    </a:lnTo>
                    <a:lnTo>
                      <a:pt x="4156" y="4204"/>
                    </a:lnTo>
                    <a:lnTo>
                      <a:pt x="811"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8" name="Google Shape;90;p15">
                <a:extLst>
                  <a:ext uri="{FF2B5EF4-FFF2-40B4-BE49-F238E27FC236}">
                    <a16:creationId xmlns:a16="http://schemas.microsoft.com/office/drawing/2014/main" id="{164D00E4-95B6-41E5-8C74-F41DD158158E}"/>
                  </a:ext>
                </a:extLst>
              </p:cNvPr>
              <p:cNvSpPr/>
              <p:nvPr/>
            </p:nvSpPr>
            <p:spPr>
              <a:xfrm>
                <a:off x="4051681" y="3888849"/>
                <a:ext cx="148367" cy="81317"/>
              </a:xfrm>
              <a:custGeom>
                <a:avLst/>
                <a:gdLst/>
                <a:ahLst/>
                <a:cxnLst/>
                <a:rect l="l" t="t" r="r" b="b"/>
                <a:pathLst>
                  <a:path w="5324" h="2918" extrusionOk="0">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39" name="Google Shape;91;p15">
                <a:extLst>
                  <a:ext uri="{FF2B5EF4-FFF2-40B4-BE49-F238E27FC236}">
                    <a16:creationId xmlns:a16="http://schemas.microsoft.com/office/drawing/2014/main" id="{26AD9F0C-535B-4C08-9269-5DB8C047CD33}"/>
                  </a:ext>
                </a:extLst>
              </p:cNvPr>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0" name="Google Shape;92;p15">
                <a:extLst>
                  <a:ext uri="{FF2B5EF4-FFF2-40B4-BE49-F238E27FC236}">
                    <a16:creationId xmlns:a16="http://schemas.microsoft.com/office/drawing/2014/main" id="{D4DF09AE-B27E-4C14-8286-8FE0B691131A}"/>
                  </a:ext>
                </a:extLst>
              </p:cNvPr>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1" name="Google Shape;93;p15">
                <a:extLst>
                  <a:ext uri="{FF2B5EF4-FFF2-40B4-BE49-F238E27FC236}">
                    <a16:creationId xmlns:a16="http://schemas.microsoft.com/office/drawing/2014/main" id="{2AA91397-D1C2-44EC-90F3-874DBF5726E1}"/>
                  </a:ext>
                </a:extLst>
              </p:cNvPr>
              <p:cNvSpPr/>
              <p:nvPr/>
            </p:nvSpPr>
            <p:spPr>
              <a:xfrm>
                <a:off x="3373186" y="4190449"/>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2" name="Google Shape;94;p15">
                <a:extLst>
                  <a:ext uri="{FF2B5EF4-FFF2-40B4-BE49-F238E27FC236}">
                    <a16:creationId xmlns:a16="http://schemas.microsoft.com/office/drawing/2014/main" id="{10805CAC-C49B-4488-BEA8-D9CA7CB30E85}"/>
                  </a:ext>
                </a:extLst>
              </p:cNvPr>
              <p:cNvSpPr/>
              <p:nvPr/>
            </p:nvSpPr>
            <p:spPr>
              <a:xfrm>
                <a:off x="2954797" y="4523567"/>
                <a:ext cx="135074" cy="115817"/>
              </a:xfrm>
              <a:custGeom>
                <a:avLst/>
                <a:gdLst/>
                <a:ahLst/>
                <a:cxnLst/>
                <a:rect l="l" t="t" r="r" b="b"/>
                <a:pathLst>
                  <a:path w="4847" h="4156" extrusionOk="0">
                    <a:moveTo>
                      <a:pt x="4204" y="0"/>
                    </a:moveTo>
                    <a:lnTo>
                      <a:pt x="1" y="3334"/>
                    </a:lnTo>
                    <a:lnTo>
                      <a:pt x="644" y="4156"/>
                    </a:lnTo>
                    <a:lnTo>
                      <a:pt x="4847" y="810"/>
                    </a:lnTo>
                    <a:lnTo>
                      <a:pt x="4204"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3" name="Google Shape;95;p15">
                <a:extLst>
                  <a:ext uri="{FF2B5EF4-FFF2-40B4-BE49-F238E27FC236}">
                    <a16:creationId xmlns:a16="http://schemas.microsoft.com/office/drawing/2014/main" id="{E5945D3E-C321-49EC-8758-8E9D924C564C}"/>
                  </a:ext>
                </a:extLst>
              </p:cNvPr>
              <p:cNvSpPr/>
              <p:nvPr/>
            </p:nvSpPr>
            <p:spPr>
              <a:xfrm>
                <a:off x="2954491" y="4523567"/>
                <a:ext cx="135046" cy="115817"/>
              </a:xfrm>
              <a:custGeom>
                <a:avLst/>
                <a:gdLst/>
                <a:ahLst/>
                <a:cxnLst/>
                <a:rect l="l" t="t" r="r" b="b"/>
                <a:pathLst>
                  <a:path w="4846" h="4156" extrusionOk="0">
                    <a:moveTo>
                      <a:pt x="4203" y="0"/>
                    </a:moveTo>
                    <a:lnTo>
                      <a:pt x="0" y="3346"/>
                    </a:lnTo>
                    <a:lnTo>
                      <a:pt x="643" y="4156"/>
                    </a:lnTo>
                    <a:lnTo>
                      <a:pt x="4846" y="810"/>
                    </a:lnTo>
                    <a:lnTo>
                      <a:pt x="4203"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4" name="Google Shape;96;p15">
                <a:extLst>
                  <a:ext uri="{FF2B5EF4-FFF2-40B4-BE49-F238E27FC236}">
                    <a16:creationId xmlns:a16="http://schemas.microsoft.com/office/drawing/2014/main" id="{C1000AE8-9A3B-4880-B590-10674D4C9FD3}"/>
                  </a:ext>
                </a:extLst>
              </p:cNvPr>
              <p:cNvSpPr/>
              <p:nvPr/>
            </p:nvSpPr>
            <p:spPr>
              <a:xfrm>
                <a:off x="3163824" y="4357008"/>
                <a:ext cx="135074" cy="115817"/>
              </a:xfrm>
              <a:custGeom>
                <a:avLst/>
                <a:gdLst/>
                <a:ahLst/>
                <a:cxnLst/>
                <a:rect l="l" t="t" r="r" b="b"/>
                <a:pathLst>
                  <a:path w="4847" h="4156" extrusionOk="0">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5" name="Google Shape;97;p15">
                <a:extLst>
                  <a:ext uri="{FF2B5EF4-FFF2-40B4-BE49-F238E27FC236}">
                    <a16:creationId xmlns:a16="http://schemas.microsoft.com/office/drawing/2014/main" id="{E1E4C1E0-962A-4BC1-82E2-FCBA2ABAC48F}"/>
                  </a:ext>
                </a:extLst>
              </p:cNvPr>
              <p:cNvSpPr/>
              <p:nvPr/>
            </p:nvSpPr>
            <p:spPr>
              <a:xfrm>
                <a:off x="3372851" y="4190784"/>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6" name="Google Shape;98;p15">
                <a:extLst>
                  <a:ext uri="{FF2B5EF4-FFF2-40B4-BE49-F238E27FC236}">
                    <a16:creationId xmlns:a16="http://schemas.microsoft.com/office/drawing/2014/main" id="{F6F5BC3C-F9B0-49D9-9E99-27BDFD3628C6}"/>
                  </a:ext>
                </a:extLst>
              </p:cNvPr>
              <p:cNvSpPr/>
              <p:nvPr/>
            </p:nvSpPr>
            <p:spPr>
              <a:xfrm>
                <a:off x="2346303" y="4999026"/>
                <a:ext cx="135074" cy="115817"/>
              </a:xfrm>
              <a:custGeom>
                <a:avLst/>
                <a:gdLst/>
                <a:ahLst/>
                <a:cxnLst/>
                <a:rect l="l" t="t" r="r" b="b"/>
                <a:pathLst>
                  <a:path w="4847" h="4156" extrusionOk="0">
                    <a:moveTo>
                      <a:pt x="4204" y="0"/>
                    </a:moveTo>
                    <a:lnTo>
                      <a:pt x="1" y="3346"/>
                    </a:lnTo>
                    <a:lnTo>
                      <a:pt x="644" y="4155"/>
                    </a:lnTo>
                    <a:lnTo>
                      <a:pt x="4847" y="810"/>
                    </a:lnTo>
                    <a:lnTo>
                      <a:pt x="4204"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7" name="Google Shape;99;p15">
                <a:extLst>
                  <a:ext uri="{FF2B5EF4-FFF2-40B4-BE49-F238E27FC236}">
                    <a16:creationId xmlns:a16="http://schemas.microsoft.com/office/drawing/2014/main" id="{BE5E5ACA-2938-4A0A-8458-3AB917CE1424}"/>
                  </a:ext>
                </a:extLst>
              </p:cNvPr>
              <p:cNvSpPr/>
              <p:nvPr/>
            </p:nvSpPr>
            <p:spPr>
              <a:xfrm>
                <a:off x="2555664" y="4832468"/>
                <a:ext cx="135074" cy="115817"/>
              </a:xfrm>
              <a:custGeom>
                <a:avLst/>
                <a:gdLst/>
                <a:ahLst/>
                <a:cxnLst/>
                <a:rect l="l" t="t" r="r" b="b"/>
                <a:pathLst>
                  <a:path w="4847" h="4156" extrusionOk="0">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8" name="Google Shape;100;p15">
                <a:extLst>
                  <a:ext uri="{FF2B5EF4-FFF2-40B4-BE49-F238E27FC236}">
                    <a16:creationId xmlns:a16="http://schemas.microsoft.com/office/drawing/2014/main" id="{399C91B7-4DAF-44F0-B912-997C06DC03AA}"/>
                  </a:ext>
                </a:extLst>
              </p:cNvPr>
              <p:cNvSpPr/>
              <p:nvPr/>
            </p:nvSpPr>
            <p:spPr>
              <a:xfrm>
                <a:off x="2764691" y="4666243"/>
                <a:ext cx="135074" cy="115817"/>
              </a:xfrm>
              <a:custGeom>
                <a:avLst/>
                <a:gdLst/>
                <a:ahLst/>
                <a:cxnLst/>
                <a:rect l="l" t="t" r="r" b="b"/>
                <a:pathLst>
                  <a:path w="4847" h="4156" extrusionOk="0">
                    <a:moveTo>
                      <a:pt x="4204" y="0"/>
                    </a:moveTo>
                    <a:lnTo>
                      <a:pt x="1" y="3346"/>
                    </a:lnTo>
                    <a:lnTo>
                      <a:pt x="644" y="4155"/>
                    </a:lnTo>
                    <a:lnTo>
                      <a:pt x="4846" y="810"/>
                    </a:lnTo>
                    <a:lnTo>
                      <a:pt x="4204"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49" name="Google Shape;101;p15">
                <a:extLst>
                  <a:ext uri="{FF2B5EF4-FFF2-40B4-BE49-F238E27FC236}">
                    <a16:creationId xmlns:a16="http://schemas.microsoft.com/office/drawing/2014/main" id="{9FA87B51-5A89-4612-A2DE-BC923A0AC755}"/>
                  </a:ext>
                </a:extLst>
              </p:cNvPr>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0" name="Google Shape;102;p15">
                <a:extLst>
                  <a:ext uri="{FF2B5EF4-FFF2-40B4-BE49-F238E27FC236}">
                    <a16:creationId xmlns:a16="http://schemas.microsoft.com/office/drawing/2014/main" id="{AF9339AC-6E64-4EAD-B659-A2C07B762CB3}"/>
                  </a:ext>
                </a:extLst>
              </p:cNvPr>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1" name="Google Shape;103;p15">
                <a:extLst>
                  <a:ext uri="{FF2B5EF4-FFF2-40B4-BE49-F238E27FC236}">
                    <a16:creationId xmlns:a16="http://schemas.microsoft.com/office/drawing/2014/main" id="{AD0018F0-E0BF-4C49-8CF9-36EDC4BBF579}"/>
                  </a:ext>
                </a:extLst>
              </p:cNvPr>
              <p:cNvSpPr/>
              <p:nvPr/>
            </p:nvSpPr>
            <p:spPr>
              <a:xfrm>
                <a:off x="4264024" y="4031192"/>
                <a:ext cx="115845" cy="135074"/>
              </a:xfrm>
              <a:custGeom>
                <a:avLst/>
                <a:gdLst/>
                <a:ahLst/>
                <a:cxnLst/>
                <a:rect l="l" t="t" r="r" b="b"/>
                <a:pathLst>
                  <a:path w="4157" h="4847" extrusionOk="0">
                    <a:moveTo>
                      <a:pt x="811" y="1"/>
                    </a:moveTo>
                    <a:lnTo>
                      <a:pt x="1" y="644"/>
                    </a:lnTo>
                    <a:lnTo>
                      <a:pt x="3347" y="4846"/>
                    </a:lnTo>
                    <a:lnTo>
                      <a:pt x="4156" y="4204"/>
                    </a:lnTo>
                    <a:lnTo>
                      <a:pt x="811"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2" name="Google Shape;104;p15">
                <a:extLst>
                  <a:ext uri="{FF2B5EF4-FFF2-40B4-BE49-F238E27FC236}">
                    <a16:creationId xmlns:a16="http://schemas.microsoft.com/office/drawing/2014/main" id="{66BB4094-1A04-40D8-8956-E2F5D0C6CF75}"/>
                  </a:ext>
                </a:extLst>
              </p:cNvPr>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3" name="Google Shape;105;p15">
                <a:extLst>
                  <a:ext uri="{FF2B5EF4-FFF2-40B4-BE49-F238E27FC236}">
                    <a16:creationId xmlns:a16="http://schemas.microsoft.com/office/drawing/2014/main" id="{0BFC44ED-7625-441F-806F-24EFE116405E}"/>
                  </a:ext>
                </a:extLst>
              </p:cNvPr>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4" name="Google Shape;106;p15">
                <a:extLst>
                  <a:ext uri="{FF2B5EF4-FFF2-40B4-BE49-F238E27FC236}">
                    <a16:creationId xmlns:a16="http://schemas.microsoft.com/office/drawing/2014/main" id="{84F758CF-A45F-4EFE-8995-F2FBA78C752A}"/>
                  </a:ext>
                </a:extLst>
              </p:cNvPr>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5" name="Google Shape;107;p15">
                <a:extLst>
                  <a:ext uri="{FF2B5EF4-FFF2-40B4-BE49-F238E27FC236}">
                    <a16:creationId xmlns:a16="http://schemas.microsoft.com/office/drawing/2014/main" id="{30743D42-0B80-4985-A955-9E62D492B643}"/>
                  </a:ext>
                </a:extLst>
              </p:cNvPr>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6" name="Google Shape;108;p15">
                <a:extLst>
                  <a:ext uri="{FF2B5EF4-FFF2-40B4-BE49-F238E27FC236}">
                    <a16:creationId xmlns:a16="http://schemas.microsoft.com/office/drawing/2014/main" id="{535CF972-460B-4944-B229-EA1D3B2F38C4}"/>
                  </a:ext>
                </a:extLst>
              </p:cNvPr>
              <p:cNvSpPr/>
              <p:nvPr/>
            </p:nvSpPr>
            <p:spPr>
              <a:xfrm>
                <a:off x="4857276" y="3653293"/>
                <a:ext cx="115483" cy="135408"/>
              </a:xfrm>
              <a:custGeom>
                <a:avLst/>
                <a:gdLst/>
                <a:ahLst/>
                <a:cxnLst/>
                <a:rect l="l" t="t" r="r" b="b"/>
                <a:pathLst>
                  <a:path w="4144" h="4859" extrusionOk="0">
                    <a:moveTo>
                      <a:pt x="810" y="0"/>
                    </a:moveTo>
                    <a:lnTo>
                      <a:pt x="0" y="643"/>
                    </a:lnTo>
                    <a:lnTo>
                      <a:pt x="3334" y="4858"/>
                    </a:lnTo>
                    <a:lnTo>
                      <a:pt x="4144" y="4215"/>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7" name="Google Shape;109;p15">
                <a:extLst>
                  <a:ext uri="{FF2B5EF4-FFF2-40B4-BE49-F238E27FC236}">
                    <a16:creationId xmlns:a16="http://schemas.microsoft.com/office/drawing/2014/main" id="{82A75A10-3867-45B0-8847-A47E48B0B106}"/>
                  </a:ext>
                </a:extLst>
              </p:cNvPr>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8" name="Google Shape;110;p15">
                <a:extLst>
                  <a:ext uri="{FF2B5EF4-FFF2-40B4-BE49-F238E27FC236}">
                    <a16:creationId xmlns:a16="http://schemas.microsoft.com/office/drawing/2014/main" id="{96BC0DFD-8CB5-45AA-8C01-CC94B8829D72}"/>
                  </a:ext>
                </a:extLst>
              </p:cNvPr>
              <p:cNvSpPr/>
              <p:nvPr/>
            </p:nvSpPr>
            <p:spPr>
              <a:xfrm>
                <a:off x="4524828" y="3234570"/>
                <a:ext cx="115817" cy="135074"/>
              </a:xfrm>
              <a:custGeom>
                <a:avLst/>
                <a:gdLst/>
                <a:ahLst/>
                <a:cxnLst/>
                <a:rect l="l" t="t" r="r" b="b"/>
                <a:pathLst>
                  <a:path w="4156" h="4847" extrusionOk="0">
                    <a:moveTo>
                      <a:pt x="822" y="1"/>
                    </a:moveTo>
                    <a:lnTo>
                      <a:pt x="0" y="644"/>
                    </a:lnTo>
                    <a:lnTo>
                      <a:pt x="3346" y="4847"/>
                    </a:lnTo>
                    <a:lnTo>
                      <a:pt x="4156" y="4204"/>
                    </a:lnTo>
                    <a:lnTo>
                      <a:pt x="822"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59" name="Google Shape;111;p15">
                <a:extLst>
                  <a:ext uri="{FF2B5EF4-FFF2-40B4-BE49-F238E27FC236}">
                    <a16:creationId xmlns:a16="http://schemas.microsoft.com/office/drawing/2014/main" id="{81287233-EA6D-41CD-9A17-04F640F83058}"/>
                  </a:ext>
                </a:extLst>
              </p:cNvPr>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0" name="Google Shape;112;p15">
                <a:extLst>
                  <a:ext uri="{FF2B5EF4-FFF2-40B4-BE49-F238E27FC236}">
                    <a16:creationId xmlns:a16="http://schemas.microsoft.com/office/drawing/2014/main" id="{9D291E1E-9DEC-44A0-A15D-F4E613FFEDE5}"/>
                  </a:ext>
                </a:extLst>
              </p:cNvPr>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1" name="Google Shape;113;p15">
                <a:extLst>
                  <a:ext uri="{FF2B5EF4-FFF2-40B4-BE49-F238E27FC236}">
                    <a16:creationId xmlns:a16="http://schemas.microsoft.com/office/drawing/2014/main" id="{384E5197-DDA3-4195-87E2-BD5292C18979}"/>
                  </a:ext>
                </a:extLst>
              </p:cNvPr>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2" name="Google Shape;114;p15">
                <a:extLst>
                  <a:ext uri="{FF2B5EF4-FFF2-40B4-BE49-F238E27FC236}">
                    <a16:creationId xmlns:a16="http://schemas.microsoft.com/office/drawing/2014/main" id="{20CD7DD2-C9F3-4F06-992F-5663A2080526}"/>
                  </a:ext>
                </a:extLst>
              </p:cNvPr>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3" name="Google Shape;115;p15">
                <a:extLst>
                  <a:ext uri="{FF2B5EF4-FFF2-40B4-BE49-F238E27FC236}">
                    <a16:creationId xmlns:a16="http://schemas.microsoft.com/office/drawing/2014/main" id="{EA8C1D5A-D0F4-4A1E-BA7D-0E1D06BAEB5A}"/>
                  </a:ext>
                </a:extLst>
              </p:cNvPr>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4" name="Google Shape;116;p15">
                <a:extLst>
                  <a:ext uri="{FF2B5EF4-FFF2-40B4-BE49-F238E27FC236}">
                    <a16:creationId xmlns:a16="http://schemas.microsoft.com/office/drawing/2014/main" id="{5D2ACA98-EACB-404A-9345-525E73137490}"/>
                  </a:ext>
                </a:extLst>
              </p:cNvPr>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5" name="Google Shape;117;p15">
                <a:extLst>
                  <a:ext uri="{FF2B5EF4-FFF2-40B4-BE49-F238E27FC236}">
                    <a16:creationId xmlns:a16="http://schemas.microsoft.com/office/drawing/2014/main" id="{826CB8AA-911B-49CD-A468-D766D14C54C7}"/>
                  </a:ext>
                </a:extLst>
              </p:cNvPr>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6" name="Google Shape;118;p15">
                <a:extLst>
                  <a:ext uri="{FF2B5EF4-FFF2-40B4-BE49-F238E27FC236}">
                    <a16:creationId xmlns:a16="http://schemas.microsoft.com/office/drawing/2014/main" id="{47FB605E-B3F1-4EE9-BA99-A1C00D80B482}"/>
                  </a:ext>
                </a:extLst>
              </p:cNvPr>
              <p:cNvSpPr/>
              <p:nvPr/>
            </p:nvSpPr>
            <p:spPr>
              <a:xfrm>
                <a:off x="4998615" y="2706721"/>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7" name="Google Shape;119;p15">
                <a:extLst>
                  <a:ext uri="{FF2B5EF4-FFF2-40B4-BE49-F238E27FC236}">
                    <a16:creationId xmlns:a16="http://schemas.microsoft.com/office/drawing/2014/main" id="{5AC950AA-12E0-4493-B46F-5C6EFEC94814}"/>
                  </a:ext>
                </a:extLst>
              </p:cNvPr>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8" name="Google Shape;120;p15">
                <a:extLst>
                  <a:ext uri="{FF2B5EF4-FFF2-40B4-BE49-F238E27FC236}">
                    <a16:creationId xmlns:a16="http://schemas.microsoft.com/office/drawing/2014/main" id="{7169A6E0-B5D9-4588-8FD1-D7A2E1780416}"/>
                  </a:ext>
                </a:extLst>
              </p:cNvPr>
              <p:cNvSpPr/>
              <p:nvPr/>
            </p:nvSpPr>
            <p:spPr>
              <a:xfrm>
                <a:off x="4470404" y="2296302"/>
                <a:ext cx="28" cy="0"/>
              </a:xfrm>
              <a:custGeom>
                <a:avLst/>
                <a:gdLst/>
                <a:ahLst/>
                <a:cxnLst/>
                <a:rect l="l" t="t" r="r" b="b"/>
                <a:pathLst>
                  <a:path w="1" extrusionOk="0">
                    <a:moveTo>
                      <a:pt x="1" y="0"/>
                    </a:moveTo>
                    <a:lnTo>
                      <a:pt x="1"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69" name="Google Shape;121;p15">
                <a:extLst>
                  <a:ext uri="{FF2B5EF4-FFF2-40B4-BE49-F238E27FC236}">
                    <a16:creationId xmlns:a16="http://schemas.microsoft.com/office/drawing/2014/main" id="{47337CF2-D735-4569-85D7-170E88967510}"/>
                  </a:ext>
                </a:extLst>
              </p:cNvPr>
              <p:cNvSpPr/>
              <p:nvPr/>
            </p:nvSpPr>
            <p:spPr>
              <a:xfrm>
                <a:off x="4470404" y="2296302"/>
                <a:ext cx="28" cy="0"/>
              </a:xfrm>
              <a:custGeom>
                <a:avLst/>
                <a:gdLst/>
                <a:ahLst/>
                <a:cxnLst/>
                <a:rect l="l" t="t" r="r" b="b"/>
                <a:pathLst>
                  <a:path w="1" fill="none" extrusionOk="0">
                    <a:moveTo>
                      <a:pt x="1" y="0"/>
                    </a:moveTo>
                    <a:lnTo>
                      <a:pt x="1" y="0"/>
                    </a:lnTo>
                    <a:close/>
                  </a:path>
                </a:pathLst>
              </a:cu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0" name="Google Shape;122;p15">
                <a:extLst>
                  <a:ext uri="{FF2B5EF4-FFF2-40B4-BE49-F238E27FC236}">
                    <a16:creationId xmlns:a16="http://schemas.microsoft.com/office/drawing/2014/main" id="{D17413B0-FB28-4126-AAEA-D90C7019CA3F}"/>
                  </a:ext>
                </a:extLst>
              </p:cNvPr>
              <p:cNvSpPr/>
              <p:nvPr/>
            </p:nvSpPr>
            <p:spPr>
              <a:xfrm>
                <a:off x="5331398" y="3124748"/>
                <a:ext cx="115817" cy="135408"/>
              </a:xfrm>
              <a:custGeom>
                <a:avLst/>
                <a:gdLst/>
                <a:ahLst/>
                <a:cxnLst/>
                <a:rect l="l" t="t" r="r" b="b"/>
                <a:pathLst>
                  <a:path w="4156" h="4859" extrusionOk="0">
                    <a:moveTo>
                      <a:pt x="810" y="1"/>
                    </a:moveTo>
                    <a:lnTo>
                      <a:pt x="0" y="656"/>
                    </a:lnTo>
                    <a:lnTo>
                      <a:pt x="3346" y="4859"/>
                    </a:lnTo>
                    <a:lnTo>
                      <a:pt x="4156" y="4204"/>
                    </a:ln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1" name="Google Shape;123;p15">
                <a:extLst>
                  <a:ext uri="{FF2B5EF4-FFF2-40B4-BE49-F238E27FC236}">
                    <a16:creationId xmlns:a16="http://schemas.microsoft.com/office/drawing/2014/main" id="{5E92DE6E-A2FA-462D-8093-23305DB3E10E}"/>
                  </a:ext>
                </a:extLst>
              </p:cNvPr>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2" name="Google Shape;124;p15">
                <a:extLst>
                  <a:ext uri="{FF2B5EF4-FFF2-40B4-BE49-F238E27FC236}">
                    <a16:creationId xmlns:a16="http://schemas.microsoft.com/office/drawing/2014/main" id="{E6EE8C71-6397-44D8-8E48-FAF30876E6DE}"/>
                  </a:ext>
                </a:extLst>
              </p:cNvPr>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3" name="Google Shape;125;p15">
                <a:extLst>
                  <a:ext uri="{FF2B5EF4-FFF2-40B4-BE49-F238E27FC236}">
                    <a16:creationId xmlns:a16="http://schemas.microsoft.com/office/drawing/2014/main" id="{9071C045-3D95-4A4E-BCAC-124EE96FACF2}"/>
                  </a:ext>
                </a:extLst>
              </p:cNvPr>
              <p:cNvSpPr/>
              <p:nvPr/>
            </p:nvSpPr>
            <p:spPr>
              <a:xfrm>
                <a:off x="6180436" y="3034181"/>
                <a:ext cx="73682" cy="150011"/>
              </a:xfrm>
              <a:custGeom>
                <a:avLst/>
                <a:gdLst/>
                <a:ahLst/>
                <a:cxnLst/>
                <a:rect l="l" t="t" r="r" b="b"/>
                <a:pathLst>
                  <a:path w="2644" h="5383" extrusionOk="0">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4" name="Google Shape;126;p15">
                <a:extLst>
                  <a:ext uri="{FF2B5EF4-FFF2-40B4-BE49-F238E27FC236}">
                    <a16:creationId xmlns:a16="http://schemas.microsoft.com/office/drawing/2014/main" id="{8A20645E-EFD3-4C1B-80E0-F2D7114B89EC}"/>
                  </a:ext>
                </a:extLst>
              </p:cNvPr>
              <p:cNvSpPr/>
              <p:nvPr/>
            </p:nvSpPr>
            <p:spPr>
              <a:xfrm>
                <a:off x="6017863" y="2821169"/>
                <a:ext cx="115817" cy="135074"/>
              </a:xfrm>
              <a:custGeom>
                <a:avLst/>
                <a:gdLst/>
                <a:ahLst/>
                <a:cxnLst/>
                <a:rect l="l" t="t" r="r" b="b"/>
                <a:pathLst>
                  <a:path w="4156" h="4847" extrusionOk="0">
                    <a:moveTo>
                      <a:pt x="810" y="1"/>
                    </a:moveTo>
                    <a:lnTo>
                      <a:pt x="0" y="644"/>
                    </a:lnTo>
                    <a:lnTo>
                      <a:pt x="3346" y="4846"/>
                    </a:lnTo>
                    <a:lnTo>
                      <a:pt x="4156" y="4204"/>
                    </a:ln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5" name="Google Shape;127;p15">
                <a:extLst>
                  <a:ext uri="{FF2B5EF4-FFF2-40B4-BE49-F238E27FC236}">
                    <a16:creationId xmlns:a16="http://schemas.microsoft.com/office/drawing/2014/main" id="{0BC96B03-D2E5-4B86-9D93-09574DB42F83}"/>
                  </a:ext>
                </a:extLst>
              </p:cNvPr>
              <p:cNvSpPr/>
              <p:nvPr/>
            </p:nvSpPr>
            <p:spPr>
              <a:xfrm>
                <a:off x="5685415" y="2403115"/>
                <a:ext cx="115817" cy="135074"/>
              </a:xfrm>
              <a:custGeom>
                <a:avLst/>
                <a:gdLst/>
                <a:ahLst/>
                <a:cxnLst/>
                <a:rect l="l" t="t" r="r" b="b"/>
                <a:pathLst>
                  <a:path w="4156" h="4847" extrusionOk="0">
                    <a:moveTo>
                      <a:pt x="810" y="1"/>
                    </a:moveTo>
                    <a:lnTo>
                      <a:pt x="0" y="644"/>
                    </a:lnTo>
                    <a:lnTo>
                      <a:pt x="3334" y="4847"/>
                    </a:lnTo>
                    <a:lnTo>
                      <a:pt x="4156" y="4204"/>
                    </a:ln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6" name="Google Shape;128;p15">
                <a:extLst>
                  <a:ext uri="{FF2B5EF4-FFF2-40B4-BE49-F238E27FC236}">
                    <a16:creationId xmlns:a16="http://schemas.microsoft.com/office/drawing/2014/main" id="{9B55F0BB-FBFE-441B-BE9C-5F5DDAA7A794}"/>
                  </a:ext>
                </a:extLst>
              </p:cNvPr>
              <p:cNvSpPr/>
              <p:nvPr/>
            </p:nvSpPr>
            <p:spPr>
              <a:xfrm>
                <a:off x="5352298" y="1984419"/>
                <a:ext cx="115817" cy="135380"/>
              </a:xfrm>
              <a:custGeom>
                <a:avLst/>
                <a:gdLst/>
                <a:ahLst/>
                <a:cxnLst/>
                <a:rect l="l" t="t" r="r" b="b"/>
                <a:pathLst>
                  <a:path w="4156" h="4858" extrusionOk="0">
                    <a:moveTo>
                      <a:pt x="810" y="0"/>
                    </a:moveTo>
                    <a:lnTo>
                      <a:pt x="0" y="655"/>
                    </a:lnTo>
                    <a:lnTo>
                      <a:pt x="3346" y="4858"/>
                    </a:lnTo>
                    <a:lnTo>
                      <a:pt x="4156" y="4203"/>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7" name="Google Shape;129;p15">
                <a:extLst>
                  <a:ext uri="{FF2B5EF4-FFF2-40B4-BE49-F238E27FC236}">
                    <a16:creationId xmlns:a16="http://schemas.microsoft.com/office/drawing/2014/main" id="{09C13FD6-DEC7-4291-8935-9BE6D18152CE}"/>
                  </a:ext>
                </a:extLst>
              </p:cNvPr>
              <p:cNvSpPr/>
              <p:nvPr/>
            </p:nvSpPr>
            <p:spPr>
              <a:xfrm>
                <a:off x="6013544" y="3539152"/>
                <a:ext cx="28" cy="362"/>
              </a:xfrm>
              <a:custGeom>
                <a:avLst/>
                <a:gdLst/>
                <a:ahLst/>
                <a:cxnLst/>
                <a:rect l="l" t="t" r="r" b="b"/>
                <a:pathLst>
                  <a:path w="1" h="13" extrusionOk="0">
                    <a:moveTo>
                      <a:pt x="1" y="1"/>
                    </a:moveTo>
                    <a:lnTo>
                      <a:pt x="1" y="13"/>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8" name="Google Shape;130;p15">
                <a:extLst>
                  <a:ext uri="{FF2B5EF4-FFF2-40B4-BE49-F238E27FC236}">
                    <a16:creationId xmlns:a16="http://schemas.microsoft.com/office/drawing/2014/main" id="{126E7389-C968-43E3-BDE3-D514EA1CE5FF}"/>
                  </a:ext>
                </a:extLst>
              </p:cNvPr>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79" name="Google Shape;131;p15">
                <a:extLst>
                  <a:ext uri="{FF2B5EF4-FFF2-40B4-BE49-F238E27FC236}">
                    <a16:creationId xmlns:a16="http://schemas.microsoft.com/office/drawing/2014/main" id="{504E99F9-1F23-40DC-A4E3-F4D921D304A4}"/>
                  </a:ext>
                </a:extLst>
              </p:cNvPr>
              <p:cNvSpPr/>
              <p:nvPr/>
            </p:nvSpPr>
            <p:spPr>
              <a:xfrm>
                <a:off x="6025833" y="3565709"/>
                <a:ext cx="1003" cy="1672"/>
              </a:xfrm>
              <a:custGeom>
                <a:avLst/>
                <a:gdLst/>
                <a:ahLst/>
                <a:cxnLst/>
                <a:rect l="l" t="t" r="r" b="b"/>
                <a:pathLst>
                  <a:path w="36" h="60" extrusionOk="0">
                    <a:moveTo>
                      <a:pt x="36" y="60"/>
                    </a:moveTo>
                    <a:lnTo>
                      <a:pt x="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0" name="Google Shape;132;p15">
                <a:extLst>
                  <a:ext uri="{FF2B5EF4-FFF2-40B4-BE49-F238E27FC236}">
                    <a16:creationId xmlns:a16="http://schemas.microsoft.com/office/drawing/2014/main" id="{F5A552F6-3E17-440E-ADA8-74FE6A4077B3}"/>
                  </a:ext>
                </a:extLst>
              </p:cNvPr>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1" name="Google Shape;133;p15">
                <a:extLst>
                  <a:ext uri="{FF2B5EF4-FFF2-40B4-BE49-F238E27FC236}">
                    <a16:creationId xmlns:a16="http://schemas.microsoft.com/office/drawing/2014/main" id="{50DDFBE7-0E79-4AC0-8AF9-C5FF40EE36B6}"/>
                  </a:ext>
                </a:extLst>
              </p:cNvPr>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2" name="Google Shape;134;p15">
                <a:extLst>
                  <a:ext uri="{FF2B5EF4-FFF2-40B4-BE49-F238E27FC236}">
                    <a16:creationId xmlns:a16="http://schemas.microsoft.com/office/drawing/2014/main" id="{576E4C06-5515-4EAD-93F4-85F20131FDB7}"/>
                  </a:ext>
                </a:extLst>
              </p:cNvPr>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3" name="Google Shape;135;p15">
                <a:extLst>
                  <a:ext uri="{FF2B5EF4-FFF2-40B4-BE49-F238E27FC236}">
                    <a16:creationId xmlns:a16="http://schemas.microsoft.com/office/drawing/2014/main" id="{601F31D9-EEFC-413B-9B2A-B2F913834C52}"/>
                  </a:ext>
                </a:extLst>
              </p:cNvPr>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4" name="Google Shape;136;p15">
                <a:extLst>
                  <a:ext uri="{FF2B5EF4-FFF2-40B4-BE49-F238E27FC236}">
                    <a16:creationId xmlns:a16="http://schemas.microsoft.com/office/drawing/2014/main" id="{34A6F38C-655B-4503-BE6A-7A5ACF4AC5A3}"/>
                  </a:ext>
                </a:extLst>
              </p:cNvPr>
              <p:cNvSpPr/>
              <p:nvPr/>
            </p:nvSpPr>
            <p:spPr>
              <a:xfrm>
                <a:off x="5567288" y="3391180"/>
                <a:ext cx="1700" cy="1366"/>
              </a:xfrm>
              <a:custGeom>
                <a:avLst/>
                <a:gdLst/>
                <a:ahLst/>
                <a:cxnLst/>
                <a:rect l="l" t="t" r="r" b="b"/>
                <a:pathLst>
                  <a:path w="61" h="49" extrusionOk="0">
                    <a:moveTo>
                      <a:pt x="60" y="1"/>
                    </a:moveTo>
                    <a:lnTo>
                      <a:pt x="1" y="48"/>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5" name="Google Shape;137;p15">
                <a:extLst>
                  <a:ext uri="{FF2B5EF4-FFF2-40B4-BE49-F238E27FC236}">
                    <a16:creationId xmlns:a16="http://schemas.microsoft.com/office/drawing/2014/main" id="{874ACD64-1B9F-4BD4-B2BC-A110CEA01AEC}"/>
                  </a:ext>
                </a:extLst>
              </p:cNvPr>
              <p:cNvSpPr/>
              <p:nvPr/>
            </p:nvSpPr>
            <p:spPr>
              <a:xfrm>
                <a:off x="6713608" y="1785006"/>
                <a:ext cx="135408" cy="115817"/>
              </a:xfrm>
              <a:custGeom>
                <a:avLst/>
                <a:gdLst/>
                <a:ahLst/>
                <a:cxnLst/>
                <a:rect l="l" t="t" r="r" b="b"/>
                <a:pathLst>
                  <a:path w="4859" h="4156" extrusionOk="0">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6" name="Google Shape;138;p15">
                <a:extLst>
                  <a:ext uri="{FF2B5EF4-FFF2-40B4-BE49-F238E27FC236}">
                    <a16:creationId xmlns:a16="http://schemas.microsoft.com/office/drawing/2014/main" id="{892A68EA-0DB4-4FE1-A8FB-9EB865276B30}"/>
                  </a:ext>
                </a:extLst>
              </p:cNvPr>
              <p:cNvSpPr/>
              <p:nvPr/>
            </p:nvSpPr>
            <p:spPr>
              <a:xfrm>
                <a:off x="6238510" y="1983751"/>
                <a:ext cx="148673" cy="77667"/>
              </a:xfrm>
              <a:custGeom>
                <a:avLst/>
                <a:gdLst/>
                <a:ahLst/>
                <a:cxnLst/>
                <a:rect l="l" t="t" r="r" b="b"/>
                <a:pathLst>
                  <a:path w="5335" h="2787" extrusionOk="0">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7" name="Google Shape;139;p15">
                <a:extLst>
                  <a:ext uri="{FF2B5EF4-FFF2-40B4-BE49-F238E27FC236}">
                    <a16:creationId xmlns:a16="http://schemas.microsoft.com/office/drawing/2014/main" id="{60B1B478-AF27-46FA-816C-AF05F26D598A}"/>
                  </a:ext>
                </a:extLst>
              </p:cNvPr>
              <p:cNvSpPr/>
              <p:nvPr/>
            </p:nvSpPr>
            <p:spPr>
              <a:xfrm>
                <a:off x="5893439" y="1576982"/>
                <a:ext cx="115817" cy="135074"/>
              </a:xfrm>
              <a:custGeom>
                <a:avLst/>
                <a:gdLst/>
                <a:ahLst/>
                <a:cxnLst/>
                <a:rect l="l" t="t" r="r" b="b"/>
                <a:pathLst>
                  <a:path w="4156" h="4847" extrusionOk="0">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8" name="Google Shape;140;p15">
                <a:extLst>
                  <a:ext uri="{FF2B5EF4-FFF2-40B4-BE49-F238E27FC236}">
                    <a16:creationId xmlns:a16="http://schemas.microsoft.com/office/drawing/2014/main" id="{6BBB9185-9827-41BE-A822-B48B757EB6C1}"/>
                  </a:ext>
                </a:extLst>
              </p:cNvPr>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89" name="Google Shape;141;p15">
                <a:extLst>
                  <a:ext uri="{FF2B5EF4-FFF2-40B4-BE49-F238E27FC236}">
                    <a16:creationId xmlns:a16="http://schemas.microsoft.com/office/drawing/2014/main" id="{98901F58-582C-4EC3-9316-EB9429BD3ADE}"/>
                  </a:ext>
                </a:extLst>
              </p:cNvPr>
              <p:cNvSpPr/>
              <p:nvPr/>
            </p:nvSpPr>
            <p:spPr>
              <a:xfrm>
                <a:off x="5435256" y="1389189"/>
                <a:ext cx="150652" cy="63733"/>
              </a:xfrm>
              <a:custGeom>
                <a:avLst/>
                <a:gdLst/>
                <a:ahLst/>
                <a:cxnLst/>
                <a:rect l="l" t="t" r="r" b="b"/>
                <a:pathLst>
                  <a:path w="5406" h="2287" extrusionOk="0">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0" name="Google Shape;142;p15">
                <a:extLst>
                  <a:ext uri="{FF2B5EF4-FFF2-40B4-BE49-F238E27FC236}">
                    <a16:creationId xmlns:a16="http://schemas.microsoft.com/office/drawing/2014/main" id="{0306FFBD-FA6D-482A-9330-279D26746377}"/>
                  </a:ext>
                </a:extLst>
              </p:cNvPr>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1" name="Google Shape;143;p15">
                <a:extLst>
                  <a:ext uri="{FF2B5EF4-FFF2-40B4-BE49-F238E27FC236}">
                    <a16:creationId xmlns:a16="http://schemas.microsoft.com/office/drawing/2014/main" id="{9DFE711C-BE86-427A-9B46-030863A468D6}"/>
                  </a:ext>
                </a:extLst>
              </p:cNvPr>
              <p:cNvSpPr/>
              <p:nvPr/>
            </p:nvSpPr>
            <p:spPr>
              <a:xfrm>
                <a:off x="6059997" y="1786009"/>
                <a:ext cx="115817" cy="135074"/>
              </a:xfrm>
              <a:custGeom>
                <a:avLst/>
                <a:gdLst/>
                <a:ahLst/>
                <a:cxnLst/>
                <a:rect l="l" t="t" r="r" b="b"/>
                <a:pathLst>
                  <a:path w="4156" h="4847" extrusionOk="0">
                    <a:moveTo>
                      <a:pt x="810" y="0"/>
                    </a:moveTo>
                    <a:lnTo>
                      <a:pt x="1" y="643"/>
                    </a:lnTo>
                    <a:lnTo>
                      <a:pt x="3346" y="4846"/>
                    </a:lnTo>
                    <a:lnTo>
                      <a:pt x="4156" y="4203"/>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2" name="Google Shape;144;p15">
                <a:extLst>
                  <a:ext uri="{FF2B5EF4-FFF2-40B4-BE49-F238E27FC236}">
                    <a16:creationId xmlns:a16="http://schemas.microsoft.com/office/drawing/2014/main" id="{A474BABA-26BF-4A58-9764-0DD281B9CF0D}"/>
                  </a:ext>
                </a:extLst>
              </p:cNvPr>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3" name="Google Shape;145;p15">
                <a:extLst>
                  <a:ext uri="{FF2B5EF4-FFF2-40B4-BE49-F238E27FC236}">
                    <a16:creationId xmlns:a16="http://schemas.microsoft.com/office/drawing/2014/main" id="{F87DEB28-F698-4CE2-B1B1-8635AD6FEA2C}"/>
                  </a:ext>
                </a:extLst>
              </p:cNvPr>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4" name="Google Shape;146;p15">
                <a:extLst>
                  <a:ext uri="{FF2B5EF4-FFF2-40B4-BE49-F238E27FC236}">
                    <a16:creationId xmlns:a16="http://schemas.microsoft.com/office/drawing/2014/main" id="{A45D4F9F-80F7-4C9B-9437-0F2F324EC763}"/>
                  </a:ext>
                </a:extLst>
              </p:cNvPr>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5" name="Google Shape;147;p15">
                <a:extLst>
                  <a:ext uri="{FF2B5EF4-FFF2-40B4-BE49-F238E27FC236}">
                    <a16:creationId xmlns:a16="http://schemas.microsoft.com/office/drawing/2014/main" id="{528A74A5-24ED-49B9-8856-9274E2535772}"/>
                  </a:ext>
                </a:extLst>
              </p:cNvPr>
              <p:cNvSpPr/>
              <p:nvPr/>
            </p:nvSpPr>
            <p:spPr>
              <a:xfrm>
                <a:off x="5211962" y="2992047"/>
                <a:ext cx="28" cy="28"/>
              </a:xfrm>
              <a:custGeom>
                <a:avLst/>
                <a:gdLst/>
                <a:ahLst/>
                <a:cxnLst/>
                <a:rect l="l" t="t" r="r" b="b"/>
                <a:pathLst>
                  <a:path w="1" h="1" fill="none" extrusionOk="0">
                    <a:moveTo>
                      <a:pt x="0" y="0"/>
                    </a:moveTo>
                    <a:lnTo>
                      <a:pt x="0" y="0"/>
                    </a:lnTo>
                    <a:close/>
                  </a:path>
                </a:pathLst>
              </a:cu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6" name="Google Shape;148;p15">
                <a:extLst>
                  <a:ext uri="{FF2B5EF4-FFF2-40B4-BE49-F238E27FC236}">
                    <a16:creationId xmlns:a16="http://schemas.microsoft.com/office/drawing/2014/main" id="{0742B2BA-1734-4927-838B-75EC4915CA57}"/>
                  </a:ext>
                </a:extLst>
              </p:cNvPr>
              <p:cNvSpPr/>
              <p:nvPr/>
            </p:nvSpPr>
            <p:spPr>
              <a:xfrm>
                <a:off x="3222233" y="4403796"/>
                <a:ext cx="697" cy="697"/>
              </a:xfrm>
              <a:custGeom>
                <a:avLst/>
                <a:gdLst/>
                <a:ahLst/>
                <a:cxnLst/>
                <a:rect l="l" t="t" r="r" b="b"/>
                <a:pathLst>
                  <a:path w="25" h="25" extrusionOk="0">
                    <a:moveTo>
                      <a:pt x="0" y="0"/>
                    </a:moveTo>
                    <a:lnTo>
                      <a:pt x="24" y="24"/>
                    </a:lnTo>
                    <a:lnTo>
                      <a:pt x="24" y="12"/>
                    </a:lnTo>
                    <a:lnTo>
                      <a:pt x="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7" name="Google Shape;149;p15">
                <a:extLst>
                  <a:ext uri="{FF2B5EF4-FFF2-40B4-BE49-F238E27FC236}">
                    <a16:creationId xmlns:a16="http://schemas.microsoft.com/office/drawing/2014/main" id="{A83B7E69-CFA2-4191-BBD7-8AEF900ED145}"/>
                  </a:ext>
                </a:extLst>
              </p:cNvPr>
              <p:cNvSpPr/>
              <p:nvPr/>
            </p:nvSpPr>
            <p:spPr>
              <a:xfrm>
                <a:off x="3240151" y="4426033"/>
                <a:ext cx="362" cy="334"/>
              </a:xfrm>
              <a:custGeom>
                <a:avLst/>
                <a:gdLst/>
                <a:ahLst/>
                <a:cxnLst/>
                <a:rect l="l" t="t" r="r" b="b"/>
                <a:pathLst>
                  <a:path w="13" h="12" extrusionOk="0">
                    <a:moveTo>
                      <a:pt x="0" y="0"/>
                    </a:moveTo>
                    <a:lnTo>
                      <a:pt x="12" y="12"/>
                    </a:lnTo>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8" name="Google Shape;150;p15">
                <a:extLst>
                  <a:ext uri="{FF2B5EF4-FFF2-40B4-BE49-F238E27FC236}">
                    <a16:creationId xmlns:a16="http://schemas.microsoft.com/office/drawing/2014/main" id="{120AC57E-9E34-44E3-B0BE-04D833243CD0}"/>
                  </a:ext>
                </a:extLst>
              </p:cNvPr>
              <p:cNvSpPr/>
              <p:nvPr/>
            </p:nvSpPr>
            <p:spPr>
              <a:xfrm>
                <a:off x="3240151" y="4426033"/>
                <a:ext cx="362" cy="334"/>
              </a:xfrm>
              <a:custGeom>
                <a:avLst/>
                <a:gdLst/>
                <a:ahLst/>
                <a:cxnLst/>
                <a:rect l="l" t="t" r="r" b="b"/>
                <a:pathLst>
                  <a:path w="13" h="12" fill="none" extrusionOk="0">
                    <a:moveTo>
                      <a:pt x="0" y="0"/>
                    </a:moveTo>
                    <a:lnTo>
                      <a:pt x="12" y="12"/>
                    </a:lnTo>
                  </a:path>
                </a:pathLst>
              </a:cu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99" name="Google Shape;151;p15">
                <a:extLst>
                  <a:ext uri="{FF2B5EF4-FFF2-40B4-BE49-F238E27FC236}">
                    <a16:creationId xmlns:a16="http://schemas.microsoft.com/office/drawing/2014/main" id="{0E105E4C-4325-4C1F-A6A6-DE703CD26248}"/>
                  </a:ext>
                </a:extLst>
              </p:cNvPr>
              <p:cNvSpPr/>
              <p:nvPr/>
            </p:nvSpPr>
            <p:spPr>
              <a:xfrm>
                <a:off x="4499274" y="4298934"/>
                <a:ext cx="697" cy="362"/>
              </a:xfrm>
              <a:custGeom>
                <a:avLst/>
                <a:gdLst/>
                <a:ahLst/>
                <a:cxnLst/>
                <a:rect l="l" t="t" r="r" b="b"/>
                <a:pathLst>
                  <a:path w="25" h="13" extrusionOk="0">
                    <a:moveTo>
                      <a:pt x="24" y="1"/>
                    </a:moveTo>
                    <a:lnTo>
                      <a:pt x="1" y="13"/>
                    </a:lnTo>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0" name="Google Shape;152;p15">
                <a:extLst>
                  <a:ext uri="{FF2B5EF4-FFF2-40B4-BE49-F238E27FC236}">
                    <a16:creationId xmlns:a16="http://schemas.microsoft.com/office/drawing/2014/main" id="{49CE99DC-CBB7-4ACA-95A7-D05EED9EEB08}"/>
                  </a:ext>
                </a:extLst>
              </p:cNvPr>
              <p:cNvSpPr/>
              <p:nvPr/>
            </p:nvSpPr>
            <p:spPr>
              <a:xfrm>
                <a:off x="4499274" y="4298934"/>
                <a:ext cx="697" cy="362"/>
              </a:xfrm>
              <a:custGeom>
                <a:avLst/>
                <a:gdLst/>
                <a:ahLst/>
                <a:cxnLst/>
                <a:rect l="l" t="t" r="r" b="b"/>
                <a:pathLst>
                  <a:path w="25" h="13" fill="none" extrusionOk="0">
                    <a:moveTo>
                      <a:pt x="24" y="1"/>
                    </a:moveTo>
                    <a:lnTo>
                      <a:pt x="1" y="13"/>
                    </a:lnTo>
                  </a:path>
                </a:pathLst>
              </a:cu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1" name="Google Shape;153;p15">
                <a:extLst>
                  <a:ext uri="{FF2B5EF4-FFF2-40B4-BE49-F238E27FC236}">
                    <a16:creationId xmlns:a16="http://schemas.microsoft.com/office/drawing/2014/main" id="{BA7EE4E7-FAA3-4C40-B8BD-5A8DA214FD70}"/>
                  </a:ext>
                </a:extLst>
              </p:cNvPr>
              <p:cNvSpPr/>
              <p:nvPr/>
            </p:nvSpPr>
            <p:spPr>
              <a:xfrm>
                <a:off x="4468426" y="2267432"/>
                <a:ext cx="28" cy="362"/>
              </a:xfrm>
              <a:custGeom>
                <a:avLst/>
                <a:gdLst/>
                <a:ahLst/>
                <a:cxnLst/>
                <a:rect l="l" t="t" r="r" b="b"/>
                <a:pathLst>
                  <a:path w="1" h="13" extrusionOk="0">
                    <a:moveTo>
                      <a:pt x="0" y="12"/>
                    </a:moveTo>
                    <a:lnTo>
                      <a:pt x="0" y="0"/>
                    </a:lnTo>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2" name="Google Shape;154;p15">
                <a:extLst>
                  <a:ext uri="{FF2B5EF4-FFF2-40B4-BE49-F238E27FC236}">
                    <a16:creationId xmlns:a16="http://schemas.microsoft.com/office/drawing/2014/main" id="{FF6C0A3A-01EE-43D4-ACBF-063B9C11064B}"/>
                  </a:ext>
                </a:extLst>
              </p:cNvPr>
              <p:cNvSpPr/>
              <p:nvPr/>
            </p:nvSpPr>
            <p:spPr>
              <a:xfrm>
                <a:off x="4468426" y="2267432"/>
                <a:ext cx="28" cy="362"/>
              </a:xfrm>
              <a:custGeom>
                <a:avLst/>
                <a:gdLst/>
                <a:ahLst/>
                <a:cxnLst/>
                <a:rect l="l" t="t" r="r" b="b"/>
                <a:pathLst>
                  <a:path w="1" h="13" fill="none" extrusionOk="0">
                    <a:moveTo>
                      <a:pt x="0" y="12"/>
                    </a:moveTo>
                    <a:lnTo>
                      <a:pt x="0" y="0"/>
                    </a:lnTo>
                  </a:path>
                </a:pathLst>
              </a:cu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3" name="Google Shape;155;p15">
                <a:extLst>
                  <a:ext uri="{FF2B5EF4-FFF2-40B4-BE49-F238E27FC236}">
                    <a16:creationId xmlns:a16="http://schemas.microsoft.com/office/drawing/2014/main" id="{7CC01AB8-EE3F-417C-A983-8D727E204A9C}"/>
                  </a:ext>
                </a:extLst>
              </p:cNvPr>
              <p:cNvSpPr/>
              <p:nvPr/>
            </p:nvSpPr>
            <p:spPr>
              <a:xfrm>
                <a:off x="4901054" y="2555740"/>
                <a:ext cx="697" cy="362"/>
              </a:xfrm>
              <a:custGeom>
                <a:avLst/>
                <a:gdLst/>
                <a:ahLst/>
                <a:cxnLst/>
                <a:rect l="l" t="t" r="r" b="b"/>
                <a:pathLst>
                  <a:path w="25" h="13" extrusionOk="0">
                    <a:moveTo>
                      <a:pt x="25" y="1"/>
                    </a:moveTo>
                    <a:lnTo>
                      <a:pt x="1" y="13"/>
                    </a:lnTo>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4" name="Google Shape;156;p15">
                <a:extLst>
                  <a:ext uri="{FF2B5EF4-FFF2-40B4-BE49-F238E27FC236}">
                    <a16:creationId xmlns:a16="http://schemas.microsoft.com/office/drawing/2014/main" id="{60E9E9A4-D7FD-4AB6-87F1-43EE182790A3}"/>
                  </a:ext>
                </a:extLst>
              </p:cNvPr>
              <p:cNvSpPr/>
              <p:nvPr/>
            </p:nvSpPr>
            <p:spPr>
              <a:xfrm>
                <a:off x="4901054" y="2555740"/>
                <a:ext cx="697" cy="362"/>
              </a:xfrm>
              <a:custGeom>
                <a:avLst/>
                <a:gdLst/>
                <a:ahLst/>
                <a:cxnLst/>
                <a:rect l="l" t="t" r="r" b="b"/>
                <a:pathLst>
                  <a:path w="25" h="13" fill="none" extrusionOk="0">
                    <a:moveTo>
                      <a:pt x="25" y="1"/>
                    </a:moveTo>
                    <a:lnTo>
                      <a:pt x="1" y="13"/>
                    </a:lnTo>
                  </a:path>
                </a:pathLst>
              </a:cu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5" name="Google Shape;157;p15">
                <a:extLst>
                  <a:ext uri="{FF2B5EF4-FFF2-40B4-BE49-F238E27FC236}">
                    <a16:creationId xmlns:a16="http://schemas.microsoft.com/office/drawing/2014/main" id="{9596290E-5F9C-490B-935E-2498C40AD7CF}"/>
                  </a:ext>
                </a:extLst>
              </p:cNvPr>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6" name="Google Shape;158;p15">
                <a:extLst>
                  <a:ext uri="{FF2B5EF4-FFF2-40B4-BE49-F238E27FC236}">
                    <a16:creationId xmlns:a16="http://schemas.microsoft.com/office/drawing/2014/main" id="{B4C672A6-E120-4D2C-A66D-279B91CF2CC3}"/>
                  </a:ext>
                </a:extLst>
              </p:cNvPr>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7" name="Google Shape;159;p15">
                <a:extLst>
                  <a:ext uri="{FF2B5EF4-FFF2-40B4-BE49-F238E27FC236}">
                    <a16:creationId xmlns:a16="http://schemas.microsoft.com/office/drawing/2014/main" id="{C5F66B54-3265-4FFD-8602-51B44C0A3145}"/>
                  </a:ext>
                </a:extLst>
              </p:cNvPr>
              <p:cNvSpPr/>
              <p:nvPr/>
            </p:nvSpPr>
            <p:spPr>
              <a:xfrm>
                <a:off x="6059663" y="1786344"/>
                <a:ext cx="115817" cy="135046"/>
              </a:xfrm>
              <a:custGeom>
                <a:avLst/>
                <a:gdLst/>
                <a:ahLst/>
                <a:cxnLst/>
                <a:rect l="l" t="t" r="r" b="b"/>
                <a:pathLst>
                  <a:path w="4156" h="4846" extrusionOk="0">
                    <a:moveTo>
                      <a:pt x="810" y="0"/>
                    </a:moveTo>
                    <a:lnTo>
                      <a:pt x="1" y="643"/>
                    </a:lnTo>
                    <a:lnTo>
                      <a:pt x="3334" y="4846"/>
                    </a:lnTo>
                    <a:lnTo>
                      <a:pt x="4156" y="4203"/>
                    </a:lnTo>
                    <a:lnTo>
                      <a:pt x="810"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8" name="Google Shape;160;p15">
                <a:extLst>
                  <a:ext uri="{FF2B5EF4-FFF2-40B4-BE49-F238E27FC236}">
                    <a16:creationId xmlns:a16="http://schemas.microsoft.com/office/drawing/2014/main" id="{7EA76B53-BC80-4DF5-A7C2-31C74C51B7F1}"/>
                  </a:ext>
                </a:extLst>
              </p:cNvPr>
              <p:cNvSpPr/>
              <p:nvPr/>
            </p:nvSpPr>
            <p:spPr>
              <a:xfrm>
                <a:off x="6238510" y="1983416"/>
                <a:ext cx="148673" cy="78001"/>
              </a:xfrm>
              <a:custGeom>
                <a:avLst/>
                <a:gdLst/>
                <a:ahLst/>
                <a:cxnLst/>
                <a:rect l="l" t="t" r="r" b="b"/>
                <a:pathLst>
                  <a:path w="5335" h="2799" extrusionOk="0">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9" name="Google Shape;161;p15">
                <a:extLst>
                  <a:ext uri="{FF2B5EF4-FFF2-40B4-BE49-F238E27FC236}">
                    <a16:creationId xmlns:a16="http://schemas.microsoft.com/office/drawing/2014/main" id="{1FC77FB1-561C-4C33-93C0-997CD421CDAB}"/>
                  </a:ext>
                </a:extLst>
              </p:cNvPr>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0" name="Google Shape;162;p15">
                <a:extLst>
                  <a:ext uri="{FF2B5EF4-FFF2-40B4-BE49-F238E27FC236}">
                    <a16:creationId xmlns:a16="http://schemas.microsoft.com/office/drawing/2014/main" id="{472ADCC8-BC77-4799-9D4D-B0E08026231A}"/>
                  </a:ext>
                </a:extLst>
              </p:cNvPr>
              <p:cNvSpPr/>
              <p:nvPr/>
            </p:nvSpPr>
            <p:spPr>
              <a:xfrm>
                <a:off x="5507905" y="1399806"/>
                <a:ext cx="362" cy="362"/>
              </a:xfrm>
              <a:custGeom>
                <a:avLst/>
                <a:gdLst/>
                <a:ahLst/>
                <a:cxnLst/>
                <a:rect l="l" t="t" r="r" b="b"/>
                <a:pathLst>
                  <a:path w="13" h="13" extrusionOk="0">
                    <a:moveTo>
                      <a:pt x="12" y="12"/>
                    </a:moveTo>
                    <a:lnTo>
                      <a:pt x="1"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1" name="Google Shape;163;p15">
                <a:extLst>
                  <a:ext uri="{FF2B5EF4-FFF2-40B4-BE49-F238E27FC236}">
                    <a16:creationId xmlns:a16="http://schemas.microsoft.com/office/drawing/2014/main" id="{239EC37D-2526-4261-9D2C-1D5B9053BDA9}"/>
                  </a:ext>
                </a:extLst>
              </p:cNvPr>
              <p:cNvSpPr/>
              <p:nvPr/>
            </p:nvSpPr>
            <p:spPr>
              <a:xfrm>
                <a:off x="5515206" y="1427339"/>
                <a:ext cx="28" cy="362"/>
              </a:xfrm>
              <a:custGeom>
                <a:avLst/>
                <a:gdLst/>
                <a:ahLst/>
                <a:cxnLst/>
                <a:rect l="l" t="t" r="r" b="b"/>
                <a:pathLst>
                  <a:path w="1" h="13" extrusionOk="0">
                    <a:moveTo>
                      <a:pt x="0" y="13"/>
                    </a:moveTo>
                    <a:lnTo>
                      <a:pt x="0" y="1"/>
                    </a:lnTo>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2" name="Google Shape;164;p15">
                <a:extLst>
                  <a:ext uri="{FF2B5EF4-FFF2-40B4-BE49-F238E27FC236}">
                    <a16:creationId xmlns:a16="http://schemas.microsoft.com/office/drawing/2014/main" id="{05E6AFF1-7F8D-4852-99D7-1E182FCAA46A}"/>
                  </a:ext>
                </a:extLst>
              </p:cNvPr>
              <p:cNvSpPr/>
              <p:nvPr/>
            </p:nvSpPr>
            <p:spPr>
              <a:xfrm>
                <a:off x="5515206" y="1427339"/>
                <a:ext cx="28" cy="362"/>
              </a:xfrm>
              <a:custGeom>
                <a:avLst/>
                <a:gdLst/>
                <a:ahLst/>
                <a:cxnLst/>
                <a:rect l="l" t="t" r="r" b="b"/>
                <a:pathLst>
                  <a:path w="1" h="13" fill="none" extrusionOk="0">
                    <a:moveTo>
                      <a:pt x="0" y="13"/>
                    </a:moveTo>
                    <a:lnTo>
                      <a:pt x="0" y="1"/>
                    </a:lnTo>
                  </a:path>
                </a:pathLst>
              </a:cu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3" name="Google Shape;165;p15">
                <a:extLst>
                  <a:ext uri="{FF2B5EF4-FFF2-40B4-BE49-F238E27FC236}">
                    <a16:creationId xmlns:a16="http://schemas.microsoft.com/office/drawing/2014/main" id="{82F42207-0CD0-4F0D-84B4-D49198D507B8}"/>
                  </a:ext>
                </a:extLst>
              </p:cNvPr>
              <p:cNvSpPr/>
              <p:nvPr/>
            </p:nvSpPr>
            <p:spPr>
              <a:xfrm>
                <a:off x="5243144" y="1754158"/>
                <a:ext cx="65043" cy="150652"/>
              </a:xfrm>
              <a:custGeom>
                <a:avLst/>
                <a:gdLst/>
                <a:ahLst/>
                <a:cxnLst/>
                <a:rect l="l" t="t" r="r" b="b"/>
                <a:pathLst>
                  <a:path w="2334" h="5406" extrusionOk="0">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4" name="Google Shape;166;p15">
                <a:extLst>
                  <a:ext uri="{FF2B5EF4-FFF2-40B4-BE49-F238E27FC236}">
                    <a16:creationId xmlns:a16="http://schemas.microsoft.com/office/drawing/2014/main" id="{28FDB926-CB2D-4863-8311-048E67107985}"/>
                  </a:ext>
                </a:extLst>
              </p:cNvPr>
              <p:cNvSpPr/>
              <p:nvPr/>
            </p:nvSpPr>
            <p:spPr>
              <a:xfrm>
                <a:off x="5023166" y="3862989"/>
                <a:ext cx="98902" cy="142347"/>
              </a:xfrm>
              <a:custGeom>
                <a:avLst/>
                <a:gdLst/>
                <a:ahLst/>
                <a:cxnLst/>
                <a:rect l="l" t="t" r="r" b="b"/>
                <a:pathLst>
                  <a:path w="3549" h="5108" extrusionOk="0">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prstClr val="black"/>
                  </a:solidFill>
                  <a:effectLst/>
                  <a:uLnTx/>
                  <a:uFillTx/>
                  <a:latin typeface="Calibri" panose="020F0502020204030204"/>
                  <a:cs typeface="+mn-cs"/>
                </a:endParaRPr>
              </a:p>
            </p:txBody>
          </p:sp>
        </p:grpSp>
      </p:grpSp>
      <p:grpSp>
        <p:nvGrpSpPr>
          <p:cNvPr id="115" name="Google Shape;168;p15">
            <a:extLst>
              <a:ext uri="{FF2B5EF4-FFF2-40B4-BE49-F238E27FC236}">
                <a16:creationId xmlns:a16="http://schemas.microsoft.com/office/drawing/2014/main" id="{6E5E5309-4545-46E3-9178-370260562BE8}"/>
              </a:ext>
            </a:extLst>
          </p:cNvPr>
          <p:cNvGrpSpPr/>
          <p:nvPr/>
        </p:nvGrpSpPr>
        <p:grpSpPr>
          <a:xfrm>
            <a:off x="8964579" y="1190037"/>
            <a:ext cx="3147295" cy="1789997"/>
            <a:chOff x="5285026" y="555812"/>
            <a:chExt cx="2357525" cy="1232203"/>
          </a:xfrm>
        </p:grpSpPr>
        <p:sp>
          <p:nvSpPr>
            <p:cNvPr id="132" name="Google Shape;169;p15">
              <a:extLst>
                <a:ext uri="{FF2B5EF4-FFF2-40B4-BE49-F238E27FC236}">
                  <a16:creationId xmlns:a16="http://schemas.microsoft.com/office/drawing/2014/main" id="{B2EFCA4E-583B-4945-A585-A66A5DD2CBF0}"/>
                </a:ext>
              </a:extLst>
            </p:cNvPr>
            <p:cNvSpPr/>
            <p:nvPr/>
          </p:nvSpPr>
          <p:spPr>
            <a:xfrm>
              <a:off x="5285026" y="576584"/>
              <a:ext cx="358693" cy="429590"/>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A5A5A5"/>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06</a:t>
              </a:r>
              <a:endParaRPr kumimoji="0"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33" name="Google Shape;170;p15">
              <a:extLst>
                <a:ext uri="{FF2B5EF4-FFF2-40B4-BE49-F238E27FC236}">
                  <a16:creationId xmlns:a16="http://schemas.microsoft.com/office/drawing/2014/main" id="{E63D6B66-81DA-4A03-BA9B-75687F7D5020}"/>
                </a:ext>
              </a:extLst>
            </p:cNvPr>
            <p:cNvSpPr txBox="1"/>
            <p:nvPr/>
          </p:nvSpPr>
          <p:spPr>
            <a:xfrm>
              <a:off x="5704011" y="555812"/>
              <a:ext cx="1930641" cy="42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defRPr/>
              </a:pPr>
              <a:r>
                <a:rPr lang="en-IN" sz="2100" b="1">
                  <a:solidFill>
                    <a:srgbClr val="434343"/>
                  </a:solidFill>
                  <a:latin typeface="Fira Sans Extra Condensed Medium"/>
                  <a:ea typeface="Fira Sans Extra Condensed Medium"/>
                  <a:cs typeface="Fira Sans Extra Condensed Medium"/>
                </a:rPr>
                <a:t>Updating UI</a:t>
              </a:r>
              <a:endParaRPr lang="en-IN" sz="2100" b="1" i="0" u="none" strike="noStrike" kern="0" cap="none" spc="0" normalizeH="0" baseline="0" noProof="0">
                <a:ln>
                  <a:noFill/>
                </a:ln>
                <a:solidFill>
                  <a:srgbClr val="434343"/>
                </a:solidFill>
                <a:effectLst/>
                <a:uLnTx/>
                <a:uFillTx/>
                <a:latin typeface="Fira Sans Extra Condensed Medium"/>
                <a:ea typeface="Fira Sans Extra Condensed Medium"/>
                <a:cs typeface="Fira Sans Extra Condensed Medium"/>
              </a:endParaRPr>
            </a:p>
          </p:txBody>
        </p:sp>
        <p:sp>
          <p:nvSpPr>
            <p:cNvPr id="134" name="Google Shape;171;p15">
              <a:extLst>
                <a:ext uri="{FF2B5EF4-FFF2-40B4-BE49-F238E27FC236}">
                  <a16:creationId xmlns:a16="http://schemas.microsoft.com/office/drawing/2014/main" id="{FD7501B6-F8A4-427A-BDA5-F7F44584FDF6}"/>
                </a:ext>
              </a:extLst>
            </p:cNvPr>
            <p:cNvSpPr txBox="1"/>
            <p:nvPr/>
          </p:nvSpPr>
          <p:spPr>
            <a:xfrm>
              <a:off x="5668403" y="840398"/>
              <a:ext cx="1974148" cy="9476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US" sz="1600">
                  <a:solidFill>
                    <a:srgbClr val="434343"/>
                  </a:solidFill>
                  <a:ea typeface="Roboto"/>
                </a:rPr>
                <a:t>Updating the application to provide even better and smoother user interface</a:t>
              </a:r>
              <a:endParaRPr lang="en-IN" sz="1600">
                <a:ea typeface="Roboto"/>
              </a:endParaRPr>
            </a:p>
            <a:p>
              <a:pPr>
                <a:buClrTx/>
                <a:defRPr/>
              </a:pPr>
              <a:endParaRPr lang="en-IN" sz="1600" b="0" i="0" u="none" strike="noStrike" kern="0" cap="none" spc="0" normalizeH="0" baseline="0" noProof="0">
                <a:ln>
                  <a:noFill/>
                </a:ln>
                <a:solidFill>
                  <a:srgbClr val="434343"/>
                </a:solidFill>
                <a:effectLst/>
                <a:uLnTx/>
                <a:uFillTx/>
                <a:latin typeface="Roboto"/>
                <a:ea typeface="Roboto"/>
                <a:cs typeface="Roboto"/>
              </a:endParaRPr>
            </a:p>
          </p:txBody>
        </p:sp>
      </p:grpSp>
      <p:grpSp>
        <p:nvGrpSpPr>
          <p:cNvPr id="116" name="Google Shape;172;p15">
            <a:extLst>
              <a:ext uri="{FF2B5EF4-FFF2-40B4-BE49-F238E27FC236}">
                <a16:creationId xmlns:a16="http://schemas.microsoft.com/office/drawing/2014/main" id="{2DBAEDBC-0845-493B-A870-9C29EDFE3B64}"/>
              </a:ext>
            </a:extLst>
          </p:cNvPr>
          <p:cNvGrpSpPr/>
          <p:nvPr/>
        </p:nvGrpSpPr>
        <p:grpSpPr>
          <a:xfrm>
            <a:off x="8121260" y="3086580"/>
            <a:ext cx="4123871" cy="1017953"/>
            <a:chOff x="5744547" y="2334381"/>
            <a:chExt cx="3140657" cy="842076"/>
          </a:xfrm>
        </p:grpSpPr>
        <p:sp>
          <p:nvSpPr>
            <p:cNvPr id="129" name="Google Shape;173;p15">
              <a:extLst>
                <a:ext uri="{FF2B5EF4-FFF2-40B4-BE49-F238E27FC236}">
                  <a16:creationId xmlns:a16="http://schemas.microsoft.com/office/drawing/2014/main" id="{7BD90292-E8E2-426B-82B7-8E0276042744}"/>
                </a:ext>
              </a:extLst>
            </p:cNvPr>
            <p:cNvSpPr txBox="1"/>
            <p:nvPr/>
          </p:nvSpPr>
          <p:spPr>
            <a:xfrm>
              <a:off x="6063144" y="2334381"/>
              <a:ext cx="2598546" cy="42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IN" sz="2100" b="1">
                  <a:solidFill>
                    <a:srgbClr val="434343"/>
                  </a:solidFill>
                  <a:latin typeface="Fira Sans Extra Condensed Medium"/>
                </a:rPr>
                <a:t>Debugging and Bridging</a:t>
              </a:r>
            </a:p>
          </p:txBody>
        </p:sp>
        <p:sp>
          <p:nvSpPr>
            <p:cNvPr id="130" name="Google Shape;174;p15">
              <a:extLst>
                <a:ext uri="{FF2B5EF4-FFF2-40B4-BE49-F238E27FC236}">
                  <a16:creationId xmlns:a16="http://schemas.microsoft.com/office/drawing/2014/main" id="{B6FAB540-8413-4D41-B7DE-3ECD80E3BB1C}"/>
                </a:ext>
              </a:extLst>
            </p:cNvPr>
            <p:cNvSpPr txBox="1"/>
            <p:nvPr/>
          </p:nvSpPr>
          <p:spPr>
            <a:xfrm>
              <a:off x="6070732" y="2641557"/>
              <a:ext cx="2814472" cy="534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defRPr/>
              </a:pPr>
              <a:r>
                <a:rPr lang="en-US" sz="1600">
                  <a:solidFill>
                    <a:srgbClr val="434343"/>
                  </a:solidFill>
                  <a:latin typeface="Roboto"/>
                  <a:ea typeface="Roboto"/>
                  <a:cs typeface="Roboto"/>
                </a:rPr>
                <a:t>Debugging the recommendation system code and bridging it with the bottle </a:t>
              </a:r>
              <a:endParaRPr lang="en-US" sz="1600" b="0" i="0" u="none" strike="noStrike" kern="0" cap="none" spc="0" normalizeH="0" baseline="0" noProof="0">
                <a:ln>
                  <a:noFill/>
                </a:ln>
                <a:solidFill>
                  <a:srgbClr val="434343"/>
                </a:solidFill>
                <a:effectLst/>
                <a:uLnTx/>
                <a:uFillTx/>
                <a:latin typeface="Roboto"/>
                <a:ea typeface="Roboto"/>
                <a:cs typeface="Roboto"/>
              </a:endParaRPr>
            </a:p>
          </p:txBody>
        </p:sp>
        <p:sp>
          <p:nvSpPr>
            <p:cNvPr id="131" name="Google Shape;175;p15">
              <a:extLst>
                <a:ext uri="{FF2B5EF4-FFF2-40B4-BE49-F238E27FC236}">
                  <a16:creationId xmlns:a16="http://schemas.microsoft.com/office/drawing/2014/main" id="{D168F267-AC4E-4796-A88E-372B38866B03}"/>
                </a:ext>
              </a:extLst>
            </p:cNvPr>
            <p:cNvSpPr/>
            <p:nvPr/>
          </p:nvSpPr>
          <p:spPr>
            <a:xfrm>
              <a:off x="5744547" y="2365385"/>
              <a:ext cx="358693" cy="429590"/>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70AD47"/>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05</a:t>
              </a:r>
              <a:endParaRPr kumimoji="0"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grpSp>
      <p:grpSp>
        <p:nvGrpSpPr>
          <p:cNvPr id="117" name="Google Shape;176;p15">
            <a:extLst>
              <a:ext uri="{FF2B5EF4-FFF2-40B4-BE49-F238E27FC236}">
                <a16:creationId xmlns:a16="http://schemas.microsoft.com/office/drawing/2014/main" id="{4A3909EE-8DA8-4CE6-BC58-08ABDCE8F21F}"/>
              </a:ext>
            </a:extLst>
          </p:cNvPr>
          <p:cNvGrpSpPr/>
          <p:nvPr/>
        </p:nvGrpSpPr>
        <p:grpSpPr>
          <a:xfrm>
            <a:off x="2369042" y="1188486"/>
            <a:ext cx="3519069" cy="1789137"/>
            <a:chOff x="1339400" y="876215"/>
            <a:chExt cx="2639302" cy="1341853"/>
          </a:xfrm>
        </p:grpSpPr>
        <p:sp>
          <p:nvSpPr>
            <p:cNvPr id="126" name="Google Shape;177;p15">
              <a:extLst>
                <a:ext uri="{FF2B5EF4-FFF2-40B4-BE49-F238E27FC236}">
                  <a16:creationId xmlns:a16="http://schemas.microsoft.com/office/drawing/2014/main" id="{784C520B-1B84-4B83-8D38-407C9FF2BF98}"/>
                </a:ext>
              </a:extLst>
            </p:cNvPr>
            <p:cNvSpPr txBox="1"/>
            <p:nvPr/>
          </p:nvSpPr>
          <p:spPr>
            <a:xfrm>
              <a:off x="1445882" y="876215"/>
              <a:ext cx="2177848" cy="43742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defRPr/>
              </a:pPr>
              <a:r>
                <a:rPr lang="en-IN" sz="2100" b="1">
                  <a:solidFill>
                    <a:srgbClr val="434343"/>
                  </a:solidFill>
                  <a:latin typeface="Fira Sans Extra Condensed Medium"/>
                  <a:ea typeface="Fira Sans Extra Condensed Medium"/>
                  <a:cs typeface="Fira Sans Extra Condensed Medium"/>
                </a:rPr>
                <a:t>Recommendation System </a:t>
              </a:r>
              <a:endParaRPr lang="en-IN" sz="2100" b="1" i="0" u="none" strike="noStrike" kern="0" cap="none" spc="0" normalizeH="0" baseline="0" noProof="0">
                <a:ln>
                  <a:noFill/>
                </a:ln>
                <a:solidFill>
                  <a:srgbClr val="434343"/>
                </a:solidFill>
                <a:effectLst/>
                <a:uLnTx/>
                <a:uFillTx/>
                <a:latin typeface="Fira Sans Extra Condensed Medium"/>
                <a:ea typeface="Fira Sans Extra Condensed Medium"/>
                <a:cs typeface="Fira Sans Extra Condensed Medium"/>
              </a:endParaRPr>
            </a:p>
          </p:txBody>
        </p:sp>
        <p:sp>
          <p:nvSpPr>
            <p:cNvPr id="127" name="Google Shape;178;p15">
              <a:extLst>
                <a:ext uri="{FF2B5EF4-FFF2-40B4-BE49-F238E27FC236}">
                  <a16:creationId xmlns:a16="http://schemas.microsoft.com/office/drawing/2014/main" id="{8783D27A-4962-419F-9C72-F86167813135}"/>
                </a:ext>
              </a:extLst>
            </p:cNvPr>
            <p:cNvSpPr txBox="1"/>
            <p:nvPr/>
          </p:nvSpPr>
          <p:spPr>
            <a:xfrm>
              <a:off x="1339400" y="1139908"/>
              <a:ext cx="2183453" cy="10781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Tx/>
                <a:defRPr/>
              </a:pPr>
              <a:r>
                <a:rPr lang="en-IN" sz="1600">
                  <a:solidFill>
                    <a:srgbClr val="434343"/>
                  </a:solidFill>
                  <a:latin typeface="Roboto"/>
                  <a:ea typeface="Roboto"/>
                  <a:cs typeface="Roboto"/>
                </a:rPr>
                <a:t>Improving the recommendation system to check hourly consumption, compare with goals and recommend accordingly  </a:t>
              </a:r>
              <a:endParaRPr lang="en-US"/>
            </a:p>
          </p:txBody>
        </p:sp>
        <p:sp>
          <p:nvSpPr>
            <p:cNvPr id="128" name="Google Shape;179;p15">
              <a:extLst>
                <a:ext uri="{FF2B5EF4-FFF2-40B4-BE49-F238E27FC236}">
                  <a16:creationId xmlns:a16="http://schemas.microsoft.com/office/drawing/2014/main" id="{697E8AF0-9087-4797-9715-B6B24CAA4646}"/>
                </a:ext>
              </a:extLst>
            </p:cNvPr>
            <p:cNvSpPr/>
            <p:nvPr/>
          </p:nvSpPr>
          <p:spPr>
            <a:xfrm>
              <a:off x="3620009" y="1498406"/>
              <a:ext cx="358693" cy="429590"/>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ED7D3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04</a:t>
              </a:r>
              <a:endParaRPr kumimoji="0"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grpSp>
      <p:grpSp>
        <p:nvGrpSpPr>
          <p:cNvPr id="135" name="Google Shape;180;p15">
            <a:extLst>
              <a:ext uri="{FF2B5EF4-FFF2-40B4-BE49-F238E27FC236}">
                <a16:creationId xmlns:a16="http://schemas.microsoft.com/office/drawing/2014/main" id="{32CA8D36-9F7F-4169-BD59-3E850B6FE06A}"/>
              </a:ext>
            </a:extLst>
          </p:cNvPr>
          <p:cNvGrpSpPr/>
          <p:nvPr/>
        </p:nvGrpSpPr>
        <p:grpSpPr>
          <a:xfrm>
            <a:off x="6585980" y="4610218"/>
            <a:ext cx="4747075" cy="1333621"/>
            <a:chOff x="4675669" y="3548005"/>
            <a:chExt cx="2840840" cy="1000216"/>
          </a:xfrm>
        </p:grpSpPr>
        <p:sp>
          <p:nvSpPr>
            <p:cNvPr id="136" name="Google Shape;181;p15">
              <a:extLst>
                <a:ext uri="{FF2B5EF4-FFF2-40B4-BE49-F238E27FC236}">
                  <a16:creationId xmlns:a16="http://schemas.microsoft.com/office/drawing/2014/main" id="{3179F764-7B8A-43C9-AB02-38220BB3AD65}"/>
                </a:ext>
              </a:extLst>
            </p:cNvPr>
            <p:cNvSpPr txBox="1"/>
            <p:nvPr/>
          </p:nvSpPr>
          <p:spPr>
            <a:xfrm>
              <a:off x="4926579" y="3728160"/>
              <a:ext cx="2589930" cy="42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defRPr/>
              </a:pPr>
              <a:r>
                <a:rPr lang="en-IN" sz="2100" b="1">
                  <a:solidFill>
                    <a:srgbClr val="434343"/>
                  </a:solidFill>
                  <a:latin typeface="Fira Sans Extra Condensed Medium"/>
                  <a:ea typeface="Fira Sans Extra Condensed Medium"/>
                  <a:cs typeface="Fira Sans Extra Condensed Medium"/>
                </a:rPr>
                <a:t>Hardware Integration </a:t>
              </a:r>
              <a:endParaRPr lang="en-IN" sz="2100" b="1" i="0" u="none" strike="noStrike" kern="0" cap="none" spc="0" normalizeH="0" baseline="0" noProof="0">
                <a:ln>
                  <a:noFill/>
                </a:ln>
                <a:solidFill>
                  <a:srgbClr val="434343"/>
                </a:solidFill>
                <a:effectLst/>
                <a:uLnTx/>
                <a:uFillTx/>
                <a:latin typeface="Fira Sans Extra Condensed Medium"/>
                <a:ea typeface="Fira Sans Extra Condensed Medium"/>
                <a:cs typeface="Fira Sans Extra Condensed Medium"/>
              </a:endParaRPr>
            </a:p>
          </p:txBody>
        </p:sp>
        <p:sp>
          <p:nvSpPr>
            <p:cNvPr id="137" name="Google Shape;182;p15">
              <a:extLst>
                <a:ext uri="{FF2B5EF4-FFF2-40B4-BE49-F238E27FC236}">
                  <a16:creationId xmlns:a16="http://schemas.microsoft.com/office/drawing/2014/main" id="{284B779A-AC1B-4C15-9005-71F0396E1DB8}"/>
                </a:ext>
              </a:extLst>
            </p:cNvPr>
            <p:cNvSpPr txBox="1"/>
            <p:nvPr/>
          </p:nvSpPr>
          <p:spPr>
            <a:xfrm>
              <a:off x="4933658" y="4013321"/>
              <a:ext cx="2321433" cy="534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defRPr/>
              </a:pPr>
              <a:r>
                <a:rPr lang="en-US" sz="1600">
                  <a:solidFill>
                    <a:srgbClr val="434343"/>
                  </a:solidFill>
                  <a:latin typeface="Roboto"/>
                  <a:ea typeface="Roboto"/>
                  <a:cs typeface="Roboto"/>
                </a:rPr>
                <a:t>Coding both the additional hardware according to the requirements, integrating with existing hardware and debugging the errors </a:t>
              </a:r>
              <a:endParaRPr lang="en-US" sz="1600" b="0" i="0" u="none" strike="noStrike" kern="0" cap="none" spc="0" normalizeH="0" baseline="0" noProof="0">
                <a:ln>
                  <a:noFill/>
                </a:ln>
                <a:solidFill>
                  <a:srgbClr val="434343"/>
                </a:solidFill>
                <a:effectLst/>
                <a:uLnTx/>
                <a:uFillTx/>
                <a:latin typeface="Roboto"/>
                <a:ea typeface="Roboto"/>
                <a:cs typeface="Roboto"/>
              </a:endParaRPr>
            </a:p>
          </p:txBody>
        </p:sp>
        <p:sp>
          <p:nvSpPr>
            <p:cNvPr id="138" name="Google Shape;183;p15">
              <a:extLst>
                <a:ext uri="{FF2B5EF4-FFF2-40B4-BE49-F238E27FC236}">
                  <a16:creationId xmlns:a16="http://schemas.microsoft.com/office/drawing/2014/main" id="{19072916-9425-4C5D-96EC-0FF209B4E1B6}"/>
                </a:ext>
              </a:extLst>
            </p:cNvPr>
            <p:cNvSpPr/>
            <p:nvPr/>
          </p:nvSpPr>
          <p:spPr>
            <a:xfrm>
              <a:off x="4675669" y="3548005"/>
              <a:ext cx="305834" cy="429590"/>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5B9BD5"/>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03</a:t>
              </a:r>
              <a:endParaRPr kumimoji="0"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grpSp>
      <p:sp>
        <p:nvSpPr>
          <p:cNvPr id="139" name="TextBox 276">
            <a:extLst>
              <a:ext uri="{FF2B5EF4-FFF2-40B4-BE49-F238E27FC236}">
                <a16:creationId xmlns:a16="http://schemas.microsoft.com/office/drawing/2014/main" id="{C6970232-E046-4AA1-BA0E-BF2FE285CD36}"/>
              </a:ext>
            </a:extLst>
          </p:cNvPr>
          <p:cNvSpPr txBox="1"/>
          <p:nvPr/>
        </p:nvSpPr>
        <p:spPr>
          <a:xfrm>
            <a:off x="1814185" y="3235263"/>
            <a:ext cx="3020991" cy="1097673"/>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Tx/>
              <a:defRPr/>
            </a:pPr>
            <a:r>
              <a:rPr lang="en-IN" sz="2250" b="1">
                <a:solidFill>
                  <a:srgbClr val="434343"/>
                </a:solidFill>
                <a:latin typeface="Fira Sans Extra Condensed Medium"/>
                <a:ea typeface="Fira Sans Extra Condensed Medium"/>
                <a:cs typeface="Fira Sans Extra Condensed Medium"/>
              </a:rPr>
              <a:t>Display</a:t>
            </a:r>
            <a:endParaRPr lang="en-IN" sz="2250" b="1" i="0" u="none" strike="noStrike" kern="0" cap="none" spc="0" normalizeH="0" baseline="0" noProof="0">
              <a:ln>
                <a:noFill/>
              </a:ln>
              <a:solidFill>
                <a:srgbClr val="434343"/>
              </a:solidFill>
              <a:effectLst/>
              <a:uLnTx/>
              <a:uFillTx/>
              <a:latin typeface="Fira Sans Extra Condensed Medium"/>
              <a:ea typeface="Fira Sans Extra Condensed Medium"/>
              <a:cs typeface="Fira Sans Extra Condensed Medium"/>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IN" sz="2133" b="1" i="0" u="none" strike="noStrike" kern="0" cap="none" spc="0" normalizeH="0" baseline="0" noProof="0">
              <a:ln>
                <a:noFill/>
              </a:ln>
              <a:solidFill>
                <a:srgbClr val="434343"/>
              </a:solidFill>
              <a:effectLst/>
              <a:uLnTx/>
              <a:uFillTx/>
              <a:latin typeface="Fira Sans Extra Condensed Medium"/>
              <a:ea typeface="Fira Sans Extra Condensed Medium"/>
              <a:cs typeface="Fira Sans Extra Condensed Medium"/>
              <a:sym typeface="Fira Sans Extra Condensed Medium"/>
            </a:endParaRPr>
          </a:p>
          <a:p>
            <a:pPr fontAlgn="auto">
              <a:spcBef>
                <a:spcPts val="0"/>
              </a:spcBef>
              <a:spcAft>
                <a:spcPts val="0"/>
              </a:spcAft>
            </a:pPr>
            <a:endParaRPr lang="en-US" sz="2133" b="1">
              <a:solidFill>
                <a:srgbClr val="434343"/>
              </a:solidFill>
              <a:latin typeface="Fira Sans Extra Condensed Medium"/>
              <a:ea typeface="Fira Sans Extra Condensed Medium"/>
              <a:cs typeface="Fira Sans Extra Condensed Medium"/>
              <a:sym typeface="Fira Sans Extra Condensed Medium"/>
            </a:endParaRPr>
          </a:p>
        </p:txBody>
      </p:sp>
      <p:sp>
        <p:nvSpPr>
          <p:cNvPr id="141" name="TextBox 140">
            <a:extLst>
              <a:ext uri="{FF2B5EF4-FFF2-40B4-BE49-F238E27FC236}">
                <a16:creationId xmlns:a16="http://schemas.microsoft.com/office/drawing/2014/main" id="{08D57FCC-FF85-482B-9973-CD890E1491E7}"/>
              </a:ext>
            </a:extLst>
          </p:cNvPr>
          <p:cNvSpPr txBox="1"/>
          <p:nvPr/>
        </p:nvSpPr>
        <p:spPr>
          <a:xfrm>
            <a:off x="2004803" y="3578606"/>
            <a:ext cx="2827996" cy="1323439"/>
          </a:xfrm>
          <a:prstGeom prst="rect">
            <a:avLst/>
          </a:prstGeom>
          <a:noFill/>
        </p:spPr>
        <p:txBody>
          <a:bodyPr wrap="square" lIns="91440" tIns="45720" rIns="91440" bIns="45720" anchor="t">
            <a:spAutoFit/>
          </a:bodyPr>
          <a:lstStyle/>
          <a:p>
            <a:pPr algn="r">
              <a:buClrTx/>
              <a:defRPr/>
            </a:pPr>
            <a:r>
              <a:rPr lang="en-US" sz="1600">
                <a:solidFill>
                  <a:srgbClr val="434343"/>
                </a:solidFill>
                <a:latin typeface="Roboto"/>
                <a:ea typeface="Roboto"/>
                <a:cs typeface="+mn-cs"/>
              </a:rPr>
              <a:t>Researching on the appropriate display hardware and its testing to show the water consumption via hardware </a:t>
            </a:r>
            <a:endParaRPr lang="en-US" sz="1600" b="0">
              <a:solidFill>
                <a:srgbClr val="434343"/>
              </a:solidFill>
              <a:latin typeface="Roboto"/>
              <a:ea typeface="Roboto"/>
              <a:cs typeface="+mn-cs"/>
            </a:endParaRPr>
          </a:p>
        </p:txBody>
      </p:sp>
      <p:sp>
        <p:nvSpPr>
          <p:cNvPr id="142" name="Google Shape;169;p15">
            <a:extLst>
              <a:ext uri="{FF2B5EF4-FFF2-40B4-BE49-F238E27FC236}">
                <a16:creationId xmlns:a16="http://schemas.microsoft.com/office/drawing/2014/main" id="{2D316B23-BAAC-4415-AD27-2A80E95065F8}"/>
              </a:ext>
            </a:extLst>
          </p:cNvPr>
          <p:cNvSpPr/>
          <p:nvPr/>
        </p:nvSpPr>
        <p:spPr>
          <a:xfrm>
            <a:off x="4944057" y="4330151"/>
            <a:ext cx="478257" cy="572787"/>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A5A5A5"/>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02</a:t>
            </a:r>
            <a:endParaRPr kumimoji="0"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grpSp>
        <p:nvGrpSpPr>
          <p:cNvPr id="145" name="Google Shape;184;p15">
            <a:extLst>
              <a:ext uri="{FF2B5EF4-FFF2-40B4-BE49-F238E27FC236}">
                <a16:creationId xmlns:a16="http://schemas.microsoft.com/office/drawing/2014/main" id="{E5F51748-25EB-4D7C-9C6C-C88B4E910F36}"/>
              </a:ext>
            </a:extLst>
          </p:cNvPr>
          <p:cNvGrpSpPr/>
          <p:nvPr/>
        </p:nvGrpSpPr>
        <p:grpSpPr>
          <a:xfrm>
            <a:off x="-361131" y="4742930"/>
            <a:ext cx="4423650" cy="1610146"/>
            <a:chOff x="576102" y="2784283"/>
            <a:chExt cx="3317738" cy="1207608"/>
          </a:xfrm>
        </p:grpSpPr>
        <p:sp>
          <p:nvSpPr>
            <p:cNvPr id="146" name="Google Shape;185;p15">
              <a:extLst>
                <a:ext uri="{FF2B5EF4-FFF2-40B4-BE49-F238E27FC236}">
                  <a16:creationId xmlns:a16="http://schemas.microsoft.com/office/drawing/2014/main" id="{0951DE8E-1412-4F51-884B-2F2EA3A2BA28}"/>
                </a:ext>
              </a:extLst>
            </p:cNvPr>
            <p:cNvSpPr txBox="1"/>
            <p:nvPr/>
          </p:nvSpPr>
          <p:spPr>
            <a:xfrm>
              <a:off x="1380219" y="3094330"/>
              <a:ext cx="1884600" cy="534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defRPr/>
              </a:pPr>
              <a:r>
                <a:rPr lang="en" sz="1600">
                  <a:solidFill>
                    <a:srgbClr val="434343"/>
                  </a:solidFill>
                  <a:latin typeface="Roboto"/>
                  <a:ea typeface="Roboto"/>
                  <a:cs typeface="Roboto"/>
                </a:rPr>
                <a:t>Researching on the appropriate temperature sensor and its testing</a:t>
              </a:r>
              <a:endParaRPr lang="en" sz="1600" b="0" i="0" u="none" strike="noStrike" kern="0" cap="none" spc="0" normalizeH="0" baseline="0" noProof="0">
                <a:ln>
                  <a:noFill/>
                </a:ln>
                <a:solidFill>
                  <a:srgbClr val="434343"/>
                </a:solidFill>
                <a:effectLst/>
                <a:uLnTx/>
                <a:uFillTx/>
                <a:latin typeface="Roboto"/>
                <a:ea typeface="Roboto"/>
                <a:cs typeface="Roboto"/>
              </a:endParaRPr>
            </a:p>
          </p:txBody>
        </p:sp>
        <p:sp>
          <p:nvSpPr>
            <p:cNvPr id="147" name="Google Shape;186;p15">
              <a:extLst>
                <a:ext uri="{FF2B5EF4-FFF2-40B4-BE49-F238E27FC236}">
                  <a16:creationId xmlns:a16="http://schemas.microsoft.com/office/drawing/2014/main" id="{707133B9-F48C-4BF3-8D4F-9B635C6511E7}"/>
                </a:ext>
              </a:extLst>
            </p:cNvPr>
            <p:cNvSpPr txBox="1"/>
            <p:nvPr/>
          </p:nvSpPr>
          <p:spPr>
            <a:xfrm>
              <a:off x="576102" y="2784283"/>
              <a:ext cx="3317738" cy="42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Tx/>
                <a:defRPr/>
              </a:pPr>
              <a:r>
                <a:rPr lang="en-IN" sz="2100" b="1">
                  <a:solidFill>
                    <a:srgbClr val="434343"/>
                  </a:solidFill>
                  <a:latin typeface="Fira Sans Extra Condensed Medium"/>
                  <a:ea typeface="Fira Sans Extra Condensed Medium"/>
                  <a:cs typeface="Fira Sans Extra Condensed Medium"/>
                </a:rPr>
                <a:t>Temperature sensor</a:t>
              </a:r>
              <a:endParaRPr lang="en-US"/>
            </a:p>
          </p:txBody>
        </p:sp>
        <p:sp>
          <p:nvSpPr>
            <p:cNvPr id="148" name="Google Shape;187;p15">
              <a:extLst>
                <a:ext uri="{FF2B5EF4-FFF2-40B4-BE49-F238E27FC236}">
                  <a16:creationId xmlns:a16="http://schemas.microsoft.com/office/drawing/2014/main" id="{976CF004-03EE-4AB9-9045-A1B1AB4DCC0B}"/>
                </a:ext>
              </a:extLst>
            </p:cNvPr>
            <p:cNvSpPr/>
            <p:nvPr/>
          </p:nvSpPr>
          <p:spPr>
            <a:xfrm>
              <a:off x="3193507" y="3562301"/>
              <a:ext cx="358693" cy="429590"/>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rgbClr val="4472C4"/>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01</a:t>
              </a:r>
              <a:endParaRPr kumimoji="0" sz="2133"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endParaRPr>
            </a:p>
          </p:txBody>
        </p:sp>
      </p:grpSp>
    </p:spTree>
    <p:extLst>
      <p:ext uri="{BB962C8B-B14F-4D97-AF65-F5344CB8AC3E}">
        <p14:creationId xmlns:p14="http://schemas.microsoft.com/office/powerpoint/2010/main" val="4030254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511ABA5-3444-4AED-B119-4DEBCDB51DE5}"/>
              </a:ext>
            </a:extLst>
          </p:cNvPr>
          <p:cNvSpPr/>
          <p:nvPr/>
        </p:nvSpPr>
        <p:spPr>
          <a:xfrm>
            <a:off x="750907" y="3845085"/>
            <a:ext cx="2912022" cy="1004977"/>
          </a:xfrm>
          <a:prstGeom prst="roundRect">
            <a:avLst/>
          </a:prstGeom>
          <a:solidFill>
            <a:schemeClr val="accent4">
              <a:lumMod val="20000"/>
              <a:lumOff val="80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lang="en-IN" sz="1800">
                <a:solidFill>
                  <a:schemeClr val="tx1"/>
                </a:solidFill>
              </a:rPr>
              <a:t>ESP8266</a:t>
            </a:r>
          </a:p>
        </p:txBody>
      </p:sp>
      <p:sp>
        <p:nvSpPr>
          <p:cNvPr id="8" name="Rectangle: Rounded Corners 7">
            <a:extLst>
              <a:ext uri="{FF2B5EF4-FFF2-40B4-BE49-F238E27FC236}">
                <a16:creationId xmlns:a16="http://schemas.microsoft.com/office/drawing/2014/main" id="{63E821F4-3246-4788-9CE4-E420C5816887}"/>
              </a:ext>
            </a:extLst>
          </p:cNvPr>
          <p:cNvSpPr/>
          <p:nvPr/>
        </p:nvSpPr>
        <p:spPr>
          <a:xfrm>
            <a:off x="6520279" y="3003626"/>
            <a:ext cx="1896373" cy="1019354"/>
          </a:xfrm>
          <a:prstGeom prst="roundRect">
            <a:avLst/>
          </a:prstGeom>
          <a:solidFill>
            <a:schemeClr val="bg1">
              <a:lumMod val="8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926C1A3E-8631-4BEB-BE53-6993561C5ACC}"/>
              </a:ext>
            </a:extLst>
          </p:cNvPr>
          <p:cNvSpPr/>
          <p:nvPr/>
        </p:nvSpPr>
        <p:spPr>
          <a:xfrm>
            <a:off x="9929004" y="2484749"/>
            <a:ext cx="1608827" cy="2428334"/>
          </a:xfrm>
          <a:prstGeom prst="roundRect">
            <a:avLst/>
          </a:prstGeom>
          <a:solidFill>
            <a:schemeClr val="bg1">
              <a:lumMod val="85000"/>
            </a:schemeClr>
          </a:solid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Flowchart: Terminator 9">
            <a:extLst>
              <a:ext uri="{FF2B5EF4-FFF2-40B4-BE49-F238E27FC236}">
                <a16:creationId xmlns:a16="http://schemas.microsoft.com/office/drawing/2014/main" id="{0F6D969B-0E68-4C89-9BB0-D75E3FF487DF}"/>
              </a:ext>
            </a:extLst>
          </p:cNvPr>
          <p:cNvSpPr/>
          <p:nvPr/>
        </p:nvSpPr>
        <p:spPr>
          <a:xfrm>
            <a:off x="6587588" y="1429205"/>
            <a:ext cx="1620562" cy="747387"/>
          </a:xfrm>
          <a:prstGeom prst="flowChartTerminator">
            <a:avLst/>
          </a:prstGeom>
          <a:solidFill>
            <a:schemeClr val="bg1">
              <a:lumMod val="8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8CFE9704-F9F1-48ED-895F-10BF5A311DD5}"/>
              </a:ext>
            </a:extLst>
          </p:cNvPr>
          <p:cNvCxnSpPr>
            <a:cxnSpLocks/>
          </p:cNvCxnSpPr>
          <p:nvPr/>
        </p:nvCxnSpPr>
        <p:spPr>
          <a:xfrm>
            <a:off x="1361537" y="4865494"/>
            <a:ext cx="0" cy="52638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6654426-C3AD-448F-B523-8EDF7C74D030}"/>
              </a:ext>
            </a:extLst>
          </p:cNvPr>
          <p:cNvSpPr txBox="1"/>
          <p:nvPr/>
        </p:nvSpPr>
        <p:spPr>
          <a:xfrm>
            <a:off x="1800612" y="5249033"/>
            <a:ext cx="534121" cy="307777"/>
          </a:xfrm>
          <a:prstGeom prst="rect">
            <a:avLst/>
          </a:prstGeom>
          <a:noFill/>
        </p:spPr>
        <p:txBody>
          <a:bodyPr wrap="none" lIns="91440" tIns="45720" rIns="91440" bIns="45720" rtlCol="0" anchor="t">
            <a:spAutoFit/>
          </a:bodyPr>
          <a:lstStyle/>
          <a:p>
            <a:r>
              <a:rPr lang="en-IN"/>
              <a:t>LED</a:t>
            </a:r>
            <a:endParaRPr lang="en-US"/>
          </a:p>
        </p:txBody>
      </p:sp>
      <p:sp>
        <p:nvSpPr>
          <p:cNvPr id="24" name="TextBox 23">
            <a:extLst>
              <a:ext uri="{FF2B5EF4-FFF2-40B4-BE49-F238E27FC236}">
                <a16:creationId xmlns:a16="http://schemas.microsoft.com/office/drawing/2014/main" id="{30765E04-1434-42B1-9AB5-289B652051FD}"/>
              </a:ext>
            </a:extLst>
          </p:cNvPr>
          <p:cNvSpPr txBox="1"/>
          <p:nvPr/>
        </p:nvSpPr>
        <p:spPr>
          <a:xfrm>
            <a:off x="4447435" y="2418865"/>
            <a:ext cx="1160485" cy="83099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IN" sz="1200"/>
              <a:t>Information </a:t>
            </a:r>
            <a:endParaRPr lang="en-US"/>
          </a:p>
          <a:p>
            <a:pPr algn="ctr"/>
            <a:r>
              <a:rPr lang="en-IN" sz="1200"/>
              <a:t>Updated</a:t>
            </a:r>
            <a:endParaRPr lang="en-IN"/>
          </a:p>
          <a:p>
            <a:pPr algn="ctr"/>
            <a:r>
              <a:rPr lang="en-IN" sz="1200"/>
              <a:t> &amp; </a:t>
            </a:r>
            <a:endParaRPr lang="en-IN">
              <a:cs typeface="Arial"/>
            </a:endParaRPr>
          </a:p>
          <a:p>
            <a:pPr algn="ctr"/>
            <a:r>
              <a:rPr lang="en-IN" sz="1200"/>
              <a:t>Transmitted</a:t>
            </a:r>
            <a:endParaRPr lang="en-IN">
              <a:cs typeface="Arial"/>
            </a:endParaRPr>
          </a:p>
        </p:txBody>
      </p:sp>
      <p:sp>
        <p:nvSpPr>
          <p:cNvPr id="25" name="TextBox 24">
            <a:extLst>
              <a:ext uri="{FF2B5EF4-FFF2-40B4-BE49-F238E27FC236}">
                <a16:creationId xmlns:a16="http://schemas.microsoft.com/office/drawing/2014/main" id="{7EE13E8F-7740-4B60-A25C-65492720F7D9}"/>
              </a:ext>
            </a:extLst>
          </p:cNvPr>
          <p:cNvSpPr txBox="1"/>
          <p:nvPr/>
        </p:nvSpPr>
        <p:spPr>
          <a:xfrm>
            <a:off x="6581721" y="1595863"/>
            <a:ext cx="1620562" cy="523220"/>
          </a:xfrm>
          <a:prstGeom prst="rect">
            <a:avLst/>
          </a:prstGeom>
          <a:noFill/>
        </p:spPr>
        <p:txBody>
          <a:bodyPr wrap="square" rtlCol="0">
            <a:spAutoFit/>
          </a:bodyPr>
          <a:lstStyle/>
          <a:p>
            <a:pPr algn="ctr"/>
            <a:r>
              <a:rPr lang="en-IN"/>
              <a:t>Recommendation System</a:t>
            </a:r>
          </a:p>
        </p:txBody>
      </p:sp>
      <p:sp>
        <p:nvSpPr>
          <p:cNvPr id="26" name="TextBox 25">
            <a:extLst>
              <a:ext uri="{FF2B5EF4-FFF2-40B4-BE49-F238E27FC236}">
                <a16:creationId xmlns:a16="http://schemas.microsoft.com/office/drawing/2014/main" id="{0E97EAE6-EDE6-4229-A72F-23381882A808}"/>
              </a:ext>
            </a:extLst>
          </p:cNvPr>
          <p:cNvSpPr txBox="1"/>
          <p:nvPr/>
        </p:nvSpPr>
        <p:spPr>
          <a:xfrm>
            <a:off x="6695531" y="3392315"/>
            <a:ext cx="1620562" cy="307777"/>
          </a:xfrm>
          <a:prstGeom prst="rect">
            <a:avLst/>
          </a:prstGeom>
          <a:noFill/>
        </p:spPr>
        <p:txBody>
          <a:bodyPr wrap="square" lIns="91440" tIns="45720" rIns="91440" bIns="45720" rtlCol="0" anchor="t">
            <a:spAutoFit/>
          </a:bodyPr>
          <a:lstStyle/>
          <a:p>
            <a:pPr algn="ctr"/>
            <a:r>
              <a:rPr lang="en-IN"/>
              <a:t>AWS EC2 </a:t>
            </a:r>
          </a:p>
        </p:txBody>
      </p:sp>
      <p:sp>
        <p:nvSpPr>
          <p:cNvPr id="27" name="TextBox 26">
            <a:extLst>
              <a:ext uri="{FF2B5EF4-FFF2-40B4-BE49-F238E27FC236}">
                <a16:creationId xmlns:a16="http://schemas.microsoft.com/office/drawing/2014/main" id="{A6B6A167-B485-4EAF-A214-7A617D45C8B7}"/>
              </a:ext>
            </a:extLst>
          </p:cNvPr>
          <p:cNvSpPr txBox="1"/>
          <p:nvPr/>
        </p:nvSpPr>
        <p:spPr>
          <a:xfrm>
            <a:off x="9545118" y="6403758"/>
            <a:ext cx="2382561" cy="307777"/>
          </a:xfrm>
          <a:prstGeom prst="rect">
            <a:avLst/>
          </a:prstGeom>
          <a:noFill/>
        </p:spPr>
        <p:txBody>
          <a:bodyPr wrap="square" lIns="91440" tIns="45720" rIns="91440" bIns="45720" rtlCol="0" anchor="t">
            <a:spAutoFit/>
          </a:bodyPr>
          <a:lstStyle/>
          <a:p>
            <a:pPr algn="ctr"/>
            <a:r>
              <a:rPr lang="en-IN"/>
              <a:t>MOBILE APPLICATION</a:t>
            </a:r>
          </a:p>
        </p:txBody>
      </p:sp>
      <p:sp>
        <p:nvSpPr>
          <p:cNvPr id="33" name="TextBox 32">
            <a:extLst>
              <a:ext uri="{FF2B5EF4-FFF2-40B4-BE49-F238E27FC236}">
                <a16:creationId xmlns:a16="http://schemas.microsoft.com/office/drawing/2014/main" id="{4DDE3A78-5CE0-45D3-A9C3-907381C119CF}"/>
              </a:ext>
            </a:extLst>
          </p:cNvPr>
          <p:cNvSpPr txBox="1"/>
          <p:nvPr/>
        </p:nvSpPr>
        <p:spPr>
          <a:xfrm>
            <a:off x="1076707" y="399011"/>
            <a:ext cx="9972293" cy="523220"/>
          </a:xfrm>
          <a:prstGeom prst="rect">
            <a:avLst/>
          </a:prstGeom>
          <a:noFill/>
          <a:ln>
            <a:solidFill>
              <a:schemeClr val="tx1"/>
            </a:solidFill>
          </a:ln>
        </p:spPr>
        <p:txBody>
          <a:bodyPr wrap="square" lIns="91440" tIns="45720" rIns="91440" bIns="45720" anchor="t">
            <a:spAutoFit/>
          </a:bodyPr>
          <a:lstStyle/>
          <a:p>
            <a:pPr algn="ctr" eaLnBrk="1" hangingPunct="1"/>
            <a:r>
              <a:rPr lang="en-US" altLang="en-US" sz="2800" b="1">
                <a:latin typeface="Book Antiqua"/>
              </a:rPr>
              <a:t>Methodology adopted with block-diagram</a:t>
            </a:r>
          </a:p>
        </p:txBody>
      </p:sp>
      <p:cxnSp>
        <p:nvCxnSpPr>
          <p:cNvPr id="76" name="Connector: Elbow 75">
            <a:extLst>
              <a:ext uri="{FF2B5EF4-FFF2-40B4-BE49-F238E27FC236}">
                <a16:creationId xmlns:a16="http://schemas.microsoft.com/office/drawing/2014/main" id="{60E6E345-B137-4BC9-8820-7158C7C15BBF}"/>
              </a:ext>
            </a:extLst>
          </p:cNvPr>
          <p:cNvCxnSpPr>
            <a:cxnSpLocks/>
          </p:cNvCxnSpPr>
          <p:nvPr/>
        </p:nvCxnSpPr>
        <p:spPr>
          <a:xfrm flipV="1">
            <a:off x="3662929" y="2806771"/>
            <a:ext cx="789109" cy="1569557"/>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1509B496-D41F-44B4-B57B-93AAEB661DEC}"/>
              </a:ext>
            </a:extLst>
          </p:cNvPr>
          <p:cNvCxnSpPr>
            <a:cxnSpLocks/>
          </p:cNvCxnSpPr>
          <p:nvPr/>
        </p:nvCxnSpPr>
        <p:spPr>
          <a:xfrm>
            <a:off x="3047999" y="3255240"/>
            <a:ext cx="8323" cy="588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FDDE8E8-D2C1-B1BF-3EC1-6FCA4E901749}"/>
              </a:ext>
            </a:extLst>
          </p:cNvPr>
          <p:cNvCxnSpPr>
            <a:cxnSpLocks/>
          </p:cNvCxnSpPr>
          <p:nvPr/>
        </p:nvCxnSpPr>
        <p:spPr>
          <a:xfrm>
            <a:off x="1253559" y="3255239"/>
            <a:ext cx="8323" cy="588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Rounded Corners 28">
            <a:extLst>
              <a:ext uri="{FF2B5EF4-FFF2-40B4-BE49-F238E27FC236}">
                <a16:creationId xmlns:a16="http://schemas.microsoft.com/office/drawing/2014/main" id="{37DD1DB7-C801-25DD-2C6F-FA7094EE2459}"/>
              </a:ext>
            </a:extLst>
          </p:cNvPr>
          <p:cNvSpPr/>
          <p:nvPr/>
        </p:nvSpPr>
        <p:spPr>
          <a:xfrm>
            <a:off x="596576" y="2867423"/>
            <a:ext cx="1344892" cy="444261"/>
          </a:xfrm>
          <a:prstGeom prst="roundRect">
            <a:avLst/>
          </a:prstGeom>
          <a:solidFill>
            <a:schemeClr val="accent4">
              <a:lumMod val="20000"/>
              <a:lumOff val="80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lang="en-IN" sz="1600">
                <a:solidFill>
                  <a:schemeClr val="tx1"/>
                </a:solidFill>
              </a:rPr>
              <a:t>US Sensor</a:t>
            </a:r>
            <a:endParaRPr lang="en-IN" sz="1600">
              <a:solidFill>
                <a:schemeClr val="tx1"/>
              </a:solidFill>
              <a:cs typeface="Arial"/>
            </a:endParaRPr>
          </a:p>
        </p:txBody>
      </p:sp>
      <p:sp>
        <p:nvSpPr>
          <p:cNvPr id="31" name="Rectangle: Rounded Corners 30">
            <a:extLst>
              <a:ext uri="{FF2B5EF4-FFF2-40B4-BE49-F238E27FC236}">
                <a16:creationId xmlns:a16="http://schemas.microsoft.com/office/drawing/2014/main" id="{56A801FF-154F-9532-E397-0009B557293F}"/>
              </a:ext>
            </a:extLst>
          </p:cNvPr>
          <p:cNvSpPr/>
          <p:nvPr/>
        </p:nvSpPr>
        <p:spPr>
          <a:xfrm>
            <a:off x="2332414" y="2867423"/>
            <a:ext cx="1330515" cy="444261"/>
          </a:xfrm>
          <a:prstGeom prst="roundRect">
            <a:avLst/>
          </a:prstGeom>
          <a:solidFill>
            <a:schemeClr val="accent4">
              <a:lumMod val="20000"/>
              <a:lumOff val="80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lang="en-IN" sz="1600">
                <a:solidFill>
                  <a:schemeClr val="tx1"/>
                </a:solidFill>
                <a:cs typeface="Arial"/>
              </a:rPr>
              <a:t>PH Sensor</a:t>
            </a:r>
          </a:p>
        </p:txBody>
      </p:sp>
      <p:sp>
        <p:nvSpPr>
          <p:cNvPr id="2" name="TextBox 1">
            <a:extLst>
              <a:ext uri="{FF2B5EF4-FFF2-40B4-BE49-F238E27FC236}">
                <a16:creationId xmlns:a16="http://schemas.microsoft.com/office/drawing/2014/main" id="{5B43B1D6-0361-785C-3A2F-976B74245810}"/>
              </a:ext>
            </a:extLst>
          </p:cNvPr>
          <p:cNvSpPr txBox="1"/>
          <p:nvPr/>
        </p:nvSpPr>
        <p:spPr>
          <a:xfrm>
            <a:off x="1590136" y="1388853"/>
            <a:ext cx="12335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BOTTLE</a:t>
            </a:r>
          </a:p>
        </p:txBody>
      </p:sp>
      <p:sp>
        <p:nvSpPr>
          <p:cNvPr id="6" name="TextBox 5">
            <a:extLst>
              <a:ext uri="{FF2B5EF4-FFF2-40B4-BE49-F238E27FC236}">
                <a16:creationId xmlns:a16="http://schemas.microsoft.com/office/drawing/2014/main" id="{EB493209-5EA3-A203-DFDF-53713C0C3C97}"/>
              </a:ext>
            </a:extLst>
          </p:cNvPr>
          <p:cNvSpPr txBox="1"/>
          <p:nvPr/>
        </p:nvSpPr>
        <p:spPr>
          <a:xfrm>
            <a:off x="8571495" y="3621363"/>
            <a:ext cx="116396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t>HTTP protocol</a:t>
            </a:r>
          </a:p>
        </p:txBody>
      </p:sp>
      <p:sp>
        <p:nvSpPr>
          <p:cNvPr id="36" name="Rectangle: Rounded Corners 35">
            <a:extLst>
              <a:ext uri="{FF2B5EF4-FFF2-40B4-BE49-F238E27FC236}">
                <a16:creationId xmlns:a16="http://schemas.microsoft.com/office/drawing/2014/main" id="{92E5C12B-C136-1477-2FB3-E3363B7C16D2}"/>
              </a:ext>
            </a:extLst>
          </p:cNvPr>
          <p:cNvSpPr/>
          <p:nvPr/>
        </p:nvSpPr>
        <p:spPr>
          <a:xfrm>
            <a:off x="6815617" y="4994507"/>
            <a:ext cx="1295219" cy="990600"/>
          </a:xfrm>
          <a:prstGeom prst="roundRect">
            <a:avLst/>
          </a:prstGeom>
          <a:solidFill>
            <a:schemeClr val="bg1">
              <a:lumMod val="85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4EAF85B0-F532-6C97-A68F-C7B66F328FB5}"/>
              </a:ext>
            </a:extLst>
          </p:cNvPr>
          <p:cNvSpPr txBox="1"/>
          <p:nvPr/>
        </p:nvSpPr>
        <p:spPr>
          <a:xfrm>
            <a:off x="6692351" y="5250727"/>
            <a:ext cx="1426729" cy="523220"/>
          </a:xfrm>
          <a:prstGeom prst="rect">
            <a:avLst/>
          </a:prstGeom>
          <a:noFill/>
        </p:spPr>
        <p:txBody>
          <a:bodyPr wrap="square" lIns="91440" tIns="45720" rIns="91440" bIns="45720" rtlCol="0" anchor="t">
            <a:spAutoFit/>
          </a:bodyPr>
          <a:lstStyle/>
          <a:p>
            <a:pPr algn="ctr"/>
            <a:r>
              <a:rPr lang="en-IN"/>
              <a:t>Dynamic Database</a:t>
            </a:r>
          </a:p>
        </p:txBody>
      </p:sp>
      <p:cxnSp>
        <p:nvCxnSpPr>
          <p:cNvPr id="57" name="Straight Arrow Connector 56">
            <a:extLst>
              <a:ext uri="{FF2B5EF4-FFF2-40B4-BE49-F238E27FC236}">
                <a16:creationId xmlns:a16="http://schemas.microsoft.com/office/drawing/2014/main" id="{6B66000E-D25F-4E61-5478-3195FA912800}"/>
              </a:ext>
            </a:extLst>
          </p:cNvPr>
          <p:cNvCxnSpPr>
            <a:cxnSpLocks/>
          </p:cNvCxnSpPr>
          <p:nvPr/>
        </p:nvCxnSpPr>
        <p:spPr>
          <a:xfrm>
            <a:off x="7360734" y="2171840"/>
            <a:ext cx="14377" cy="83859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597981C1-7EAB-DCF7-E310-1A1C179AA4C9}"/>
              </a:ext>
            </a:extLst>
          </p:cNvPr>
          <p:cNvCxnSpPr/>
          <p:nvPr/>
        </p:nvCxnSpPr>
        <p:spPr>
          <a:xfrm>
            <a:off x="5610046" y="2799270"/>
            <a:ext cx="900022" cy="756253"/>
          </a:xfrm>
          <a:prstGeom prst="bentConnector3">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0ABFF49-FE02-C8EA-3019-A1F73A947B78}"/>
              </a:ext>
            </a:extLst>
          </p:cNvPr>
          <p:cNvCxnSpPr>
            <a:cxnSpLocks/>
          </p:cNvCxnSpPr>
          <p:nvPr/>
        </p:nvCxnSpPr>
        <p:spPr>
          <a:xfrm>
            <a:off x="7317601" y="4026519"/>
            <a:ext cx="0" cy="98236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609A7A-990A-741B-180B-6213FCB47130}"/>
              </a:ext>
            </a:extLst>
          </p:cNvPr>
          <p:cNvCxnSpPr>
            <a:cxnSpLocks/>
          </p:cNvCxnSpPr>
          <p:nvPr/>
        </p:nvCxnSpPr>
        <p:spPr>
          <a:xfrm flipV="1">
            <a:off x="7471957" y="4026900"/>
            <a:ext cx="0" cy="96306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E2ADD55-594F-F650-6995-DAF6237333A8}"/>
              </a:ext>
            </a:extLst>
          </p:cNvPr>
          <p:cNvSpPr/>
          <p:nvPr/>
        </p:nvSpPr>
        <p:spPr>
          <a:xfrm>
            <a:off x="5982957" y="1144978"/>
            <a:ext cx="2631056" cy="4988943"/>
          </a:xfrm>
          <a:prstGeom prst="rect">
            <a:avLst/>
          </a:prstGeom>
          <a:noFill/>
          <a:ln w="63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2DF0F372-2CA9-8AC1-FE33-1C3F11E5FBEB}"/>
              </a:ext>
            </a:extLst>
          </p:cNvPr>
          <p:cNvSpPr txBox="1"/>
          <p:nvPr/>
        </p:nvSpPr>
        <p:spPr>
          <a:xfrm>
            <a:off x="609779" y="640385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DEVICE</a:t>
            </a:r>
          </a:p>
        </p:txBody>
      </p:sp>
      <p:sp>
        <p:nvSpPr>
          <p:cNvPr id="39" name="TextBox 38">
            <a:extLst>
              <a:ext uri="{FF2B5EF4-FFF2-40B4-BE49-F238E27FC236}">
                <a16:creationId xmlns:a16="http://schemas.microsoft.com/office/drawing/2014/main" id="{0731A977-B630-3744-5CB8-7A6A506E88BB}"/>
              </a:ext>
            </a:extLst>
          </p:cNvPr>
          <p:cNvSpPr txBox="1"/>
          <p:nvPr/>
        </p:nvSpPr>
        <p:spPr>
          <a:xfrm>
            <a:off x="5871891" y="640385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CLOUD</a:t>
            </a:r>
          </a:p>
        </p:txBody>
      </p:sp>
      <p:sp>
        <p:nvSpPr>
          <p:cNvPr id="41" name="Rectangle 40">
            <a:extLst>
              <a:ext uri="{FF2B5EF4-FFF2-40B4-BE49-F238E27FC236}">
                <a16:creationId xmlns:a16="http://schemas.microsoft.com/office/drawing/2014/main" id="{14034E74-A978-DB6F-6E42-2C4C0E334274}"/>
              </a:ext>
            </a:extLst>
          </p:cNvPr>
          <p:cNvSpPr/>
          <p:nvPr/>
        </p:nvSpPr>
        <p:spPr>
          <a:xfrm>
            <a:off x="462052" y="1144977"/>
            <a:ext cx="3493695" cy="5075207"/>
          </a:xfrm>
          <a:prstGeom prst="rect">
            <a:avLst/>
          </a:prstGeom>
          <a:noFill/>
          <a:ln w="63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49B9831C-5E40-0EE8-9A79-98725F93F514}"/>
              </a:ext>
            </a:extLst>
          </p:cNvPr>
          <p:cNvSpPr/>
          <p:nvPr/>
        </p:nvSpPr>
        <p:spPr>
          <a:xfrm>
            <a:off x="2720602" y="1861006"/>
            <a:ext cx="942327" cy="429884"/>
          </a:xfrm>
          <a:prstGeom prst="roundRect">
            <a:avLst/>
          </a:prstGeom>
          <a:solidFill>
            <a:schemeClr val="accent4">
              <a:lumMod val="20000"/>
              <a:lumOff val="80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lang="en-IN" sz="1200">
                <a:solidFill>
                  <a:schemeClr val="tx1"/>
                </a:solidFill>
                <a:cs typeface="Arial"/>
              </a:rPr>
              <a:t>POWER</a:t>
            </a:r>
            <a:endParaRPr lang="en-US" sz="1200">
              <a:solidFill>
                <a:schemeClr val="tx1"/>
              </a:solidFill>
            </a:endParaRPr>
          </a:p>
        </p:txBody>
      </p:sp>
      <p:cxnSp>
        <p:nvCxnSpPr>
          <p:cNvPr id="43" name="Straight Arrow Connector 42">
            <a:extLst>
              <a:ext uri="{FF2B5EF4-FFF2-40B4-BE49-F238E27FC236}">
                <a16:creationId xmlns:a16="http://schemas.microsoft.com/office/drawing/2014/main" id="{57D4E5E8-1D3C-8E39-62AD-F34840E94748}"/>
              </a:ext>
            </a:extLst>
          </p:cNvPr>
          <p:cNvCxnSpPr>
            <a:cxnSpLocks/>
          </p:cNvCxnSpPr>
          <p:nvPr/>
        </p:nvCxnSpPr>
        <p:spPr>
          <a:xfrm>
            <a:off x="3206149" y="2277579"/>
            <a:ext cx="8323" cy="588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4E22A7-D282-4980-F315-FA1DA8AA5F37}"/>
              </a:ext>
            </a:extLst>
          </p:cNvPr>
          <p:cNvCxnSpPr>
            <a:cxnSpLocks/>
          </p:cNvCxnSpPr>
          <p:nvPr/>
        </p:nvCxnSpPr>
        <p:spPr>
          <a:xfrm flipH="1" flipV="1">
            <a:off x="2971843" y="4832030"/>
            <a:ext cx="1" cy="71864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7DC48ADB-6FAC-BBBD-9269-8FDE58636FF4}"/>
              </a:ext>
            </a:extLst>
          </p:cNvPr>
          <p:cNvSpPr/>
          <p:nvPr/>
        </p:nvSpPr>
        <p:spPr>
          <a:xfrm>
            <a:off x="2519318" y="5397835"/>
            <a:ext cx="942327" cy="429884"/>
          </a:xfrm>
          <a:prstGeom prst="roundRect">
            <a:avLst/>
          </a:prstGeom>
          <a:solidFill>
            <a:schemeClr val="accent4">
              <a:lumMod val="20000"/>
              <a:lumOff val="80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lang="en-IN" sz="1200">
                <a:solidFill>
                  <a:schemeClr val="tx1"/>
                </a:solidFill>
                <a:cs typeface="Arial"/>
              </a:rPr>
              <a:t>POWER</a:t>
            </a:r>
            <a:endParaRPr lang="en-US" sz="1200">
              <a:solidFill>
                <a:schemeClr val="tx1"/>
              </a:solidFill>
            </a:endParaRPr>
          </a:p>
        </p:txBody>
      </p:sp>
      <p:cxnSp>
        <p:nvCxnSpPr>
          <p:cNvPr id="18" name="Straight Arrow Connector 17">
            <a:extLst>
              <a:ext uri="{FF2B5EF4-FFF2-40B4-BE49-F238E27FC236}">
                <a16:creationId xmlns:a16="http://schemas.microsoft.com/office/drawing/2014/main" id="{91349D90-9C32-3BF6-5AA2-75DB9043609C}"/>
              </a:ext>
            </a:extLst>
          </p:cNvPr>
          <p:cNvCxnSpPr/>
          <p:nvPr/>
        </p:nvCxnSpPr>
        <p:spPr>
          <a:xfrm>
            <a:off x="1354345" y="5387195"/>
            <a:ext cx="324930" cy="8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1F7D25B-9057-E8AE-1646-5CF9F8E75CDF}"/>
              </a:ext>
            </a:extLst>
          </p:cNvPr>
          <p:cNvCxnSpPr/>
          <p:nvPr/>
        </p:nvCxnSpPr>
        <p:spPr>
          <a:xfrm flipH="1" flipV="1">
            <a:off x="8425093" y="3610845"/>
            <a:ext cx="1500995" cy="20130"/>
          </a:xfrm>
          <a:prstGeom prst="straightConnector1">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AE5B5798-A23A-5D86-55E3-985F0CD4D2F6}"/>
              </a:ext>
            </a:extLst>
          </p:cNvPr>
          <p:cNvSpPr/>
          <p:nvPr/>
        </p:nvSpPr>
        <p:spPr>
          <a:xfrm>
            <a:off x="9634806" y="1144977"/>
            <a:ext cx="2214112" cy="5075207"/>
          </a:xfrm>
          <a:prstGeom prst="rect">
            <a:avLst/>
          </a:prstGeom>
          <a:noFill/>
          <a:ln w="63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A69617B7-2395-6FA5-1FBA-9F610A2B63CD}"/>
              </a:ext>
            </a:extLst>
          </p:cNvPr>
          <p:cNvSpPr txBox="1"/>
          <p:nvPr/>
        </p:nvSpPr>
        <p:spPr>
          <a:xfrm>
            <a:off x="4445193" y="3290683"/>
            <a:ext cx="116396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t>MQTT protocol</a:t>
            </a:r>
          </a:p>
        </p:txBody>
      </p:sp>
      <p:sp>
        <p:nvSpPr>
          <p:cNvPr id="51" name="TextBox 50">
            <a:extLst>
              <a:ext uri="{FF2B5EF4-FFF2-40B4-BE49-F238E27FC236}">
                <a16:creationId xmlns:a16="http://schemas.microsoft.com/office/drawing/2014/main" id="{AB0C458C-FDB7-9FDF-703C-5DA8E8BF7373}"/>
              </a:ext>
            </a:extLst>
          </p:cNvPr>
          <p:cNvSpPr txBox="1"/>
          <p:nvPr/>
        </p:nvSpPr>
        <p:spPr>
          <a:xfrm>
            <a:off x="9930436" y="3507333"/>
            <a:ext cx="1620562" cy="584775"/>
          </a:xfrm>
          <a:prstGeom prst="rect">
            <a:avLst/>
          </a:prstGeom>
          <a:noFill/>
        </p:spPr>
        <p:txBody>
          <a:bodyPr wrap="square" lIns="91440" tIns="45720" rIns="91440" bIns="45720" rtlCol="0" anchor="t">
            <a:spAutoFit/>
          </a:bodyPr>
          <a:lstStyle/>
          <a:p>
            <a:pPr algn="ctr"/>
            <a:r>
              <a:rPr lang="en-IN" sz="1600"/>
              <a:t>User </a:t>
            </a:r>
            <a:endParaRPr lang="en-US"/>
          </a:p>
          <a:p>
            <a:pPr algn="ctr"/>
            <a:r>
              <a:rPr lang="en-IN" sz="1600"/>
              <a:t>Interface</a:t>
            </a:r>
            <a:endParaRPr lang="en-IN"/>
          </a:p>
        </p:txBody>
      </p:sp>
      <p:sp>
        <p:nvSpPr>
          <p:cNvPr id="40" name="Rectangle: Rounded Corners 39">
            <a:extLst>
              <a:ext uri="{FF2B5EF4-FFF2-40B4-BE49-F238E27FC236}">
                <a16:creationId xmlns:a16="http://schemas.microsoft.com/office/drawing/2014/main" id="{3A9122F9-BBEC-69D9-7835-74A8C4F13351}"/>
              </a:ext>
            </a:extLst>
          </p:cNvPr>
          <p:cNvSpPr/>
          <p:nvPr/>
        </p:nvSpPr>
        <p:spPr>
          <a:xfrm>
            <a:off x="914880" y="1806411"/>
            <a:ext cx="1605322" cy="608235"/>
          </a:xfrm>
          <a:prstGeom prst="roundRect">
            <a:avLst/>
          </a:prstGeom>
          <a:solidFill>
            <a:schemeClr val="accent4">
              <a:lumMod val="20000"/>
              <a:lumOff val="80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lang="en-IN" sz="1600">
                <a:solidFill>
                  <a:schemeClr val="tx1"/>
                </a:solidFill>
              </a:rPr>
              <a:t>Temperature</a:t>
            </a:r>
          </a:p>
          <a:p>
            <a:pPr algn="ctr"/>
            <a:r>
              <a:rPr lang="en-IN" sz="1600">
                <a:solidFill>
                  <a:schemeClr val="tx1"/>
                </a:solidFill>
                <a:cs typeface="Arial"/>
              </a:rPr>
              <a:t>Sensor</a:t>
            </a:r>
          </a:p>
        </p:txBody>
      </p:sp>
      <p:cxnSp>
        <p:nvCxnSpPr>
          <p:cNvPr id="46" name="Straight Arrow Connector 45">
            <a:extLst>
              <a:ext uri="{FF2B5EF4-FFF2-40B4-BE49-F238E27FC236}">
                <a16:creationId xmlns:a16="http://schemas.microsoft.com/office/drawing/2014/main" id="{D196E130-BA97-52F1-FD6E-A8352654DDB2}"/>
              </a:ext>
            </a:extLst>
          </p:cNvPr>
          <p:cNvCxnSpPr>
            <a:cxnSpLocks/>
          </p:cNvCxnSpPr>
          <p:nvPr/>
        </p:nvCxnSpPr>
        <p:spPr>
          <a:xfrm flipH="1">
            <a:off x="2052818" y="2416074"/>
            <a:ext cx="1322" cy="1427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Rectangle: Rounded Corners 47">
            <a:extLst>
              <a:ext uri="{FF2B5EF4-FFF2-40B4-BE49-F238E27FC236}">
                <a16:creationId xmlns:a16="http://schemas.microsoft.com/office/drawing/2014/main" id="{4A885FA1-C569-B9D0-3696-2BFF520E12CD}"/>
              </a:ext>
            </a:extLst>
          </p:cNvPr>
          <p:cNvSpPr/>
          <p:nvPr/>
        </p:nvSpPr>
        <p:spPr>
          <a:xfrm>
            <a:off x="519411" y="5548891"/>
            <a:ext cx="1344892" cy="444261"/>
          </a:xfrm>
          <a:prstGeom prst="roundRect">
            <a:avLst/>
          </a:prstGeom>
          <a:solidFill>
            <a:schemeClr val="accent4">
              <a:lumMod val="20000"/>
              <a:lumOff val="80000"/>
            </a:schemeClr>
          </a:solidFill>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lang="en-IN" sz="1600">
                <a:solidFill>
                  <a:schemeClr val="tx1"/>
                </a:solidFill>
              </a:rPr>
              <a:t>OLED</a:t>
            </a:r>
            <a:endParaRPr lang="en-IN" sz="1600">
              <a:solidFill>
                <a:schemeClr val="tx1"/>
              </a:solidFill>
              <a:cs typeface="Arial"/>
            </a:endParaRPr>
          </a:p>
        </p:txBody>
      </p:sp>
      <p:cxnSp>
        <p:nvCxnSpPr>
          <p:cNvPr id="55" name="Straight Arrow Connector 54">
            <a:extLst>
              <a:ext uri="{FF2B5EF4-FFF2-40B4-BE49-F238E27FC236}">
                <a16:creationId xmlns:a16="http://schemas.microsoft.com/office/drawing/2014/main" id="{D153291E-CE6F-666B-0F46-C6BCA8C8AE9D}"/>
              </a:ext>
            </a:extLst>
          </p:cNvPr>
          <p:cNvCxnSpPr>
            <a:cxnSpLocks/>
          </p:cNvCxnSpPr>
          <p:nvPr/>
        </p:nvCxnSpPr>
        <p:spPr>
          <a:xfrm>
            <a:off x="1118885" y="4837113"/>
            <a:ext cx="8324" cy="713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9468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2CCC06B-833D-4808-8411-FED3FDB63898}"/>
              </a:ext>
            </a:extLst>
          </p:cNvPr>
          <p:cNvSpPr txBox="1">
            <a:spLocks noChangeArrowheads="1"/>
          </p:cNvSpPr>
          <p:nvPr/>
        </p:nvSpPr>
        <p:spPr bwMode="auto">
          <a:xfrm>
            <a:off x="152400" y="171152"/>
            <a:ext cx="11887200"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Hardware &amp; Software tools used</a:t>
            </a:r>
          </a:p>
        </p:txBody>
      </p:sp>
      <p:sp>
        <p:nvSpPr>
          <p:cNvPr id="3" name="TextBox 4">
            <a:extLst>
              <a:ext uri="{FF2B5EF4-FFF2-40B4-BE49-F238E27FC236}">
                <a16:creationId xmlns:a16="http://schemas.microsoft.com/office/drawing/2014/main" id="{9CE360FE-C0FE-461E-B5A9-82A730400AF9}"/>
              </a:ext>
            </a:extLst>
          </p:cNvPr>
          <p:cNvSpPr txBox="1"/>
          <p:nvPr/>
        </p:nvSpPr>
        <p:spPr>
          <a:xfrm>
            <a:off x="6877957" y="1588855"/>
            <a:ext cx="3001573" cy="2998385"/>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2800" b="1">
                <a:solidFill>
                  <a:schemeClr val="tx1">
                    <a:lumMod val="75000"/>
                    <a:lumOff val="25000"/>
                  </a:schemeClr>
                </a:solidFill>
                <a:effectLst/>
                <a:latin typeface="Source Sans Pro"/>
                <a:ea typeface="Source Sans Pro"/>
              </a:rPr>
              <a:t>SOFTWARE USED:</a:t>
            </a:r>
            <a:endParaRPr lang="en-IN" sz="2800" b="1">
              <a:solidFill>
                <a:schemeClr val="tx1">
                  <a:lumMod val="75000"/>
                  <a:lumOff val="25000"/>
                </a:schemeClr>
              </a:solidFill>
              <a:effectLst/>
              <a:latin typeface="Source Sans Pro"/>
              <a:ea typeface="Source Sans Pro"/>
            </a:endParaRPr>
          </a:p>
          <a:p>
            <a:pPr marL="285750" indent="-285750" algn="just">
              <a:lnSpc>
                <a:spcPct val="150000"/>
              </a:lnSpc>
              <a:buFont typeface="Courier New" panose="02070309020205020404" pitchFamily="49" charset="0"/>
              <a:buChar char="o"/>
            </a:pPr>
            <a:r>
              <a:rPr lang="en-US" sz="2000">
                <a:solidFill>
                  <a:schemeClr val="tx1"/>
                </a:solidFill>
                <a:effectLst/>
                <a:latin typeface="Source Sans Pro"/>
                <a:ea typeface="Source Sans Pro"/>
              </a:rPr>
              <a:t>Arduino </a:t>
            </a:r>
            <a:r>
              <a:rPr lang="en-US" sz="2000">
                <a:solidFill>
                  <a:schemeClr val="tx1">
                    <a:lumMod val="75000"/>
                    <a:lumOff val="25000"/>
                  </a:schemeClr>
                </a:solidFill>
                <a:effectLst/>
                <a:latin typeface="Source Sans Pro"/>
                <a:ea typeface="Source Sans Pro"/>
              </a:rPr>
              <a:t>IDE</a:t>
            </a:r>
            <a:endParaRPr lang="en-IN" sz="2000">
              <a:solidFill>
                <a:schemeClr val="tx1">
                  <a:lumMod val="75000"/>
                  <a:lumOff val="25000"/>
                </a:schemeClr>
              </a:solidFill>
              <a:effectLst/>
              <a:latin typeface="Source Sans Pro"/>
              <a:ea typeface="Source Sans Pro"/>
            </a:endParaRPr>
          </a:p>
          <a:p>
            <a:pPr marL="285750" indent="-285750" algn="just">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AWS</a:t>
            </a:r>
          </a:p>
          <a:p>
            <a:pPr marL="285750" indent="-285750" algn="just">
              <a:lnSpc>
                <a:spcPct val="150000"/>
              </a:lnSpc>
              <a:buFont typeface="Courier New" panose="02070309020205020404" pitchFamily="49" charset="0"/>
              <a:buChar char="o"/>
            </a:pPr>
            <a:r>
              <a:rPr lang="en-US" sz="2000">
                <a:solidFill>
                  <a:schemeClr val="tx1"/>
                </a:solidFill>
                <a:latin typeface="Source Sans Pro"/>
                <a:ea typeface="Source Sans Pro"/>
              </a:rPr>
              <a:t>Node-RED</a:t>
            </a:r>
          </a:p>
          <a:p>
            <a:pPr marL="285750" indent="-285750" algn="just">
              <a:lnSpc>
                <a:spcPct val="150000"/>
              </a:lnSpc>
              <a:buFont typeface="Courier New" panose="02070309020205020404" pitchFamily="49" charset="0"/>
              <a:buChar char="o"/>
            </a:pPr>
            <a:r>
              <a:rPr lang="en-US" sz="2000">
                <a:solidFill>
                  <a:schemeClr val="tx1"/>
                </a:solidFill>
                <a:latin typeface="Source Sans Pro"/>
                <a:ea typeface="Source Sans Pro"/>
              </a:rPr>
              <a:t>SSH Client</a:t>
            </a:r>
            <a:endParaRPr lang="en-US" sz="2000">
              <a:solidFill>
                <a:schemeClr val="tx1"/>
              </a:solidFill>
              <a:effectLst/>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r>
              <a:rPr lang="en-US" sz="2000" err="1">
                <a:solidFill>
                  <a:schemeClr val="tx1"/>
                </a:solidFill>
                <a:latin typeface="Source Sans Pro"/>
                <a:ea typeface="Source Sans Pro"/>
              </a:rPr>
              <a:t>Kodular</a:t>
            </a:r>
          </a:p>
        </p:txBody>
      </p:sp>
      <p:sp>
        <p:nvSpPr>
          <p:cNvPr id="5" name="TextBox 9">
            <a:extLst>
              <a:ext uri="{FF2B5EF4-FFF2-40B4-BE49-F238E27FC236}">
                <a16:creationId xmlns:a16="http://schemas.microsoft.com/office/drawing/2014/main" id="{B4DBB399-6622-41F5-AA14-618C71F6FBCF}"/>
              </a:ext>
            </a:extLst>
          </p:cNvPr>
          <p:cNvSpPr txBox="1"/>
          <p:nvPr/>
        </p:nvSpPr>
        <p:spPr>
          <a:xfrm>
            <a:off x="2121969" y="1552570"/>
            <a:ext cx="3431559" cy="4383379"/>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2800" b="1">
                <a:solidFill>
                  <a:srgbClr val="000000"/>
                </a:solidFill>
                <a:effectLst/>
                <a:latin typeface="Source Sans Pro"/>
                <a:ea typeface="Source Sans Pro"/>
              </a:rPr>
              <a:t>HARDWARE USED:</a:t>
            </a:r>
            <a:endParaRPr lang="en-IN" sz="2800" b="1">
              <a:effectLst/>
              <a:latin typeface="Source Sans Pro"/>
              <a:ea typeface="Source Sans Pro"/>
            </a:endParaRPr>
          </a:p>
          <a:p>
            <a:pPr marL="285750" indent="-285750" algn="just">
              <a:lnSpc>
                <a:spcPct val="150000"/>
              </a:lnSpc>
              <a:buFont typeface="Courier New" panose="02070309020205020404" pitchFamily="49" charset="0"/>
              <a:buChar char="o"/>
            </a:pPr>
            <a:r>
              <a:rPr lang="en-US" sz="2000" err="1">
                <a:solidFill>
                  <a:schemeClr val="tx1">
                    <a:lumMod val="75000"/>
                    <a:lumOff val="25000"/>
                  </a:schemeClr>
                </a:solidFill>
                <a:effectLst/>
                <a:latin typeface="Source Sans Pro"/>
                <a:ea typeface="Source Sans Pro"/>
              </a:rPr>
              <a:t>NodeMCU</a:t>
            </a:r>
            <a:endParaRPr lang="en-IN" sz="2000">
              <a:solidFill>
                <a:schemeClr val="tx1">
                  <a:lumMod val="75000"/>
                  <a:lumOff val="25000"/>
                </a:schemeClr>
              </a:solidFill>
              <a:effectLst/>
              <a:latin typeface="Source Sans Pro"/>
              <a:ea typeface="Source Sans Pro"/>
            </a:endParaRPr>
          </a:p>
          <a:p>
            <a:pPr marL="285750" indent="-285750" algn="just">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Ultrasonic</a:t>
            </a:r>
            <a:r>
              <a:rPr lang="en-US" sz="2000">
                <a:solidFill>
                  <a:schemeClr val="tx1">
                    <a:lumMod val="75000"/>
                    <a:lumOff val="25000"/>
                  </a:schemeClr>
                </a:solidFill>
                <a:effectLst/>
                <a:latin typeface="Source Sans Pro"/>
                <a:ea typeface="Source Sans Pro"/>
              </a:rPr>
              <a:t> sensor</a:t>
            </a:r>
            <a:r>
              <a:rPr lang="en-US" sz="2000">
                <a:solidFill>
                  <a:schemeClr val="tx1">
                    <a:lumMod val="75000"/>
                    <a:lumOff val="25000"/>
                  </a:schemeClr>
                </a:solidFill>
                <a:latin typeface="Source Sans Pro"/>
                <a:ea typeface="Source Sans Pro"/>
              </a:rPr>
              <a:t> </a:t>
            </a:r>
            <a:endParaRPr lang="en-IN" sz="2000">
              <a:solidFill>
                <a:schemeClr val="tx1">
                  <a:lumMod val="75000"/>
                  <a:lumOff val="25000"/>
                </a:schemeClr>
              </a:solidFill>
              <a:effectLst/>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pH </a:t>
            </a:r>
            <a:r>
              <a:rPr lang="en-US" sz="2000">
                <a:solidFill>
                  <a:schemeClr val="tx1">
                    <a:lumMod val="75000"/>
                    <a:lumOff val="25000"/>
                  </a:schemeClr>
                </a:solidFill>
                <a:effectLst/>
                <a:latin typeface="Source Sans Pro"/>
                <a:ea typeface="Source Sans Pro"/>
              </a:rPr>
              <a:t>sensor</a:t>
            </a:r>
            <a:r>
              <a:rPr lang="en-US" sz="2000">
                <a:solidFill>
                  <a:schemeClr val="tx1">
                    <a:lumMod val="75000"/>
                    <a:lumOff val="25000"/>
                  </a:schemeClr>
                </a:solidFill>
                <a:latin typeface="Source Sans Pro"/>
                <a:ea typeface="Source Sans Pro"/>
              </a:rPr>
              <a:t> </a:t>
            </a:r>
            <a:endParaRPr lang="en-IN" sz="2000">
              <a:solidFill>
                <a:schemeClr val="tx1">
                  <a:lumMod val="75000"/>
                  <a:lumOff val="25000"/>
                </a:schemeClr>
              </a:solidFill>
              <a:effectLst/>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L</a:t>
            </a:r>
            <a:r>
              <a:rPr lang="en-US" sz="2000">
                <a:solidFill>
                  <a:schemeClr val="tx1">
                    <a:lumMod val="75000"/>
                    <a:lumOff val="25000"/>
                  </a:schemeClr>
                </a:solidFill>
                <a:effectLst/>
                <a:latin typeface="Source Sans Pro"/>
                <a:ea typeface="Source Sans Pro"/>
              </a:rPr>
              <a:t>ED</a:t>
            </a:r>
            <a:r>
              <a:rPr lang="en-US" sz="2000">
                <a:solidFill>
                  <a:schemeClr val="tx1">
                    <a:lumMod val="75000"/>
                    <a:lumOff val="25000"/>
                  </a:schemeClr>
                </a:solidFill>
                <a:latin typeface="Source Sans Pro"/>
                <a:ea typeface="Source Sans Pro"/>
              </a:rPr>
              <a:t> </a:t>
            </a:r>
            <a:endParaRPr lang="en-IN" sz="2000">
              <a:solidFill>
                <a:schemeClr val="tx1">
                  <a:lumMod val="75000"/>
                  <a:lumOff val="25000"/>
                </a:schemeClr>
              </a:solidFill>
              <a:effectLst/>
              <a:latin typeface="Source Sans Pro" panose="020B0503030403020204" pitchFamily="34" charset="0"/>
              <a:ea typeface="Source Sans Pro" panose="020B0503030403020204" pitchFamily="34" charset="0"/>
            </a:endParaRPr>
          </a:p>
          <a:p>
            <a:pPr marL="285750" indent="-28575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Li-ion battery</a:t>
            </a:r>
            <a:endParaRPr lang="en-IN" sz="2000" err="1">
              <a:solidFill>
                <a:schemeClr val="tx1">
                  <a:lumMod val="75000"/>
                  <a:lumOff val="25000"/>
                </a:schemeClr>
              </a:solidFill>
              <a:effectLst/>
              <a:latin typeface="Source Sans Pro"/>
              <a:ea typeface="Source Sans Pro"/>
            </a:endParaRPr>
          </a:p>
          <a:p>
            <a:pPr marL="285750" indent="-28575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Temperature Sensor</a:t>
            </a:r>
            <a:endParaRPr lang="en-US" sz="2000">
              <a:solidFill>
                <a:schemeClr val="tx1">
                  <a:lumMod val="75000"/>
                  <a:lumOff val="25000"/>
                </a:schemeClr>
              </a:solidFill>
              <a:effectLst/>
              <a:latin typeface="Source Sans Pro" panose="020B0503030403020204" pitchFamily="34" charset="0"/>
              <a:ea typeface="Source Sans Pro" panose="020B0503030403020204" pitchFamily="34" charset="0"/>
            </a:endParaRPr>
          </a:p>
          <a:p>
            <a:pPr marL="285750" indent="-28575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OLED Display</a:t>
            </a:r>
            <a:endParaRPr lang="en-US" sz="2000">
              <a:solidFill>
                <a:schemeClr val="tx1">
                  <a:lumMod val="75000"/>
                  <a:lumOff val="25000"/>
                </a:schemeClr>
              </a:solidFill>
              <a:latin typeface="Source Sans Pro" panose="020B0503030403020204" pitchFamily="34" charset="0"/>
              <a:ea typeface="Source Sans Pro" panose="020B0503030403020204" pitchFamily="34" charset="0"/>
            </a:endParaRPr>
          </a:p>
          <a:p>
            <a:pPr algn="just">
              <a:lnSpc>
                <a:spcPct val="150000"/>
              </a:lnSpc>
            </a:pPr>
            <a:endParaRPr lang="en-IN" sz="200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214788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EFE0E8D5-1466-493D-B46F-B5715627E9A9}"/>
              </a:ext>
            </a:extLst>
          </p:cNvPr>
          <p:cNvSpPr txBox="1">
            <a:spLocks noChangeArrowheads="1"/>
          </p:cNvSpPr>
          <p:nvPr/>
        </p:nvSpPr>
        <p:spPr bwMode="auto">
          <a:xfrm>
            <a:off x="152400" y="171152"/>
            <a:ext cx="11887200" cy="646331"/>
          </a:xfrm>
          <a:prstGeom prst="rect">
            <a:avLst/>
          </a:prstGeom>
          <a:noFill/>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Working of Hardware </a:t>
            </a:r>
          </a:p>
        </p:txBody>
      </p:sp>
      <p:pic>
        <p:nvPicPr>
          <p:cNvPr id="4" name="Picture 4" descr="A picture containing text, electronics&#10;&#10;Description automatically generated">
            <a:extLst>
              <a:ext uri="{FF2B5EF4-FFF2-40B4-BE49-F238E27FC236}">
                <a16:creationId xmlns:a16="http://schemas.microsoft.com/office/drawing/2014/main" id="{3CB6D8C2-7AD9-47BD-9EC7-EFCD9F4ABDE8}"/>
              </a:ext>
            </a:extLst>
          </p:cNvPr>
          <p:cNvPicPr>
            <a:picLocks noChangeAspect="1"/>
          </p:cNvPicPr>
          <p:nvPr/>
        </p:nvPicPr>
        <p:blipFill>
          <a:blip r:embed="rId2"/>
          <a:stretch>
            <a:fillRect/>
          </a:stretch>
        </p:blipFill>
        <p:spPr>
          <a:xfrm>
            <a:off x="506185" y="1695916"/>
            <a:ext cx="3296555" cy="3457096"/>
          </a:xfrm>
          <a:prstGeom prst="rect">
            <a:avLst/>
          </a:prstGeom>
        </p:spPr>
      </p:pic>
      <p:pic>
        <p:nvPicPr>
          <p:cNvPr id="5" name="Picture 5" descr="A picture containing text, electronics, projector&#10;&#10;Description automatically generated">
            <a:extLst>
              <a:ext uri="{FF2B5EF4-FFF2-40B4-BE49-F238E27FC236}">
                <a16:creationId xmlns:a16="http://schemas.microsoft.com/office/drawing/2014/main" id="{43954620-4FEA-4D8F-A272-983A15173558}"/>
              </a:ext>
            </a:extLst>
          </p:cNvPr>
          <p:cNvPicPr>
            <a:picLocks noChangeAspect="1"/>
          </p:cNvPicPr>
          <p:nvPr/>
        </p:nvPicPr>
        <p:blipFill>
          <a:blip r:embed="rId3"/>
          <a:stretch>
            <a:fillRect/>
          </a:stretch>
        </p:blipFill>
        <p:spPr>
          <a:xfrm>
            <a:off x="4732873" y="1698171"/>
            <a:ext cx="1710255" cy="3452586"/>
          </a:xfrm>
          <a:prstGeom prst="rect">
            <a:avLst/>
          </a:prstGeom>
        </p:spPr>
      </p:pic>
      <p:pic>
        <p:nvPicPr>
          <p:cNvPr id="6" name="Picture 6" descr="Diagram, schematic&#10;&#10;Description automatically generated">
            <a:extLst>
              <a:ext uri="{FF2B5EF4-FFF2-40B4-BE49-F238E27FC236}">
                <a16:creationId xmlns:a16="http://schemas.microsoft.com/office/drawing/2014/main" id="{881A7F3D-E0C7-4983-987B-93237AC31588}"/>
              </a:ext>
            </a:extLst>
          </p:cNvPr>
          <p:cNvPicPr>
            <a:picLocks noChangeAspect="1"/>
          </p:cNvPicPr>
          <p:nvPr/>
        </p:nvPicPr>
        <p:blipFill>
          <a:blip r:embed="rId4"/>
          <a:stretch>
            <a:fillRect/>
          </a:stretch>
        </p:blipFill>
        <p:spPr>
          <a:xfrm>
            <a:off x="7282543" y="1715638"/>
            <a:ext cx="4348842" cy="3408580"/>
          </a:xfrm>
          <a:prstGeom prst="rect">
            <a:avLst/>
          </a:prstGeom>
        </p:spPr>
      </p:pic>
    </p:spTree>
    <p:extLst>
      <p:ext uri="{BB962C8B-B14F-4D97-AF65-F5344CB8AC3E}">
        <p14:creationId xmlns:p14="http://schemas.microsoft.com/office/powerpoint/2010/main" val="311940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EFE0E8D5-1466-493D-B46F-B5715627E9A9}"/>
              </a:ext>
            </a:extLst>
          </p:cNvPr>
          <p:cNvSpPr txBox="1">
            <a:spLocks noChangeArrowheads="1"/>
          </p:cNvSpPr>
          <p:nvPr/>
        </p:nvSpPr>
        <p:spPr bwMode="auto">
          <a:xfrm>
            <a:off x="152400" y="171152"/>
            <a:ext cx="11887200" cy="646331"/>
          </a:xfrm>
          <a:prstGeom prst="rect">
            <a:avLst/>
          </a:prstGeom>
          <a:noFill/>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Working of Hardware </a:t>
            </a:r>
          </a:p>
        </p:txBody>
      </p:sp>
      <p:sp>
        <p:nvSpPr>
          <p:cNvPr id="7" name="TextBox 6">
            <a:extLst>
              <a:ext uri="{FF2B5EF4-FFF2-40B4-BE49-F238E27FC236}">
                <a16:creationId xmlns:a16="http://schemas.microsoft.com/office/drawing/2014/main" id="{D68B5EB0-A755-606F-397D-120BDA74068C}"/>
              </a:ext>
            </a:extLst>
          </p:cNvPr>
          <p:cNvSpPr txBox="1"/>
          <p:nvPr/>
        </p:nvSpPr>
        <p:spPr>
          <a:xfrm>
            <a:off x="1676400" y="498197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a:p>
            <a:r>
              <a:rPr lang="en-GB"/>
              <a:t>DS18B20 Temperature Sensor</a:t>
            </a:r>
          </a:p>
        </p:txBody>
      </p:sp>
      <p:pic>
        <p:nvPicPr>
          <p:cNvPr id="10" name="Picture 10" descr="Graphical user interface, application&#10;&#10;Description automatically generated">
            <a:extLst>
              <a:ext uri="{FF2B5EF4-FFF2-40B4-BE49-F238E27FC236}">
                <a16:creationId xmlns:a16="http://schemas.microsoft.com/office/drawing/2014/main" id="{1CD4E743-F5B7-E8F5-513F-D8B53045EE4B}"/>
              </a:ext>
            </a:extLst>
          </p:cNvPr>
          <p:cNvPicPr>
            <a:picLocks noChangeAspect="1"/>
          </p:cNvPicPr>
          <p:nvPr/>
        </p:nvPicPr>
        <p:blipFill>
          <a:blip r:embed="rId2"/>
          <a:stretch>
            <a:fillRect/>
          </a:stretch>
        </p:blipFill>
        <p:spPr>
          <a:xfrm>
            <a:off x="7192851" y="2115444"/>
            <a:ext cx="3118833" cy="3131533"/>
          </a:xfrm>
          <a:prstGeom prst="rect">
            <a:avLst/>
          </a:prstGeom>
        </p:spPr>
      </p:pic>
      <p:sp>
        <p:nvSpPr>
          <p:cNvPr id="11" name="TextBox 10">
            <a:extLst>
              <a:ext uri="{FF2B5EF4-FFF2-40B4-BE49-F238E27FC236}">
                <a16:creationId xmlns:a16="http://schemas.microsoft.com/office/drawing/2014/main" id="{BD70AFAF-8D44-007B-3255-9AA18C6BAE43}"/>
              </a:ext>
            </a:extLst>
          </p:cNvPr>
          <p:cNvSpPr txBox="1"/>
          <p:nvPr/>
        </p:nvSpPr>
        <p:spPr>
          <a:xfrm>
            <a:off x="7514823" y="52502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            OLED Display</a:t>
            </a:r>
          </a:p>
        </p:txBody>
      </p:sp>
      <p:pic>
        <p:nvPicPr>
          <p:cNvPr id="4" name="Picture 4" descr="A picture containing indoor, black&#10;&#10;Description automatically generated">
            <a:extLst>
              <a:ext uri="{FF2B5EF4-FFF2-40B4-BE49-F238E27FC236}">
                <a16:creationId xmlns:a16="http://schemas.microsoft.com/office/drawing/2014/main" id="{06147D4D-D25C-644C-B117-67413C147D2A}"/>
              </a:ext>
            </a:extLst>
          </p:cNvPr>
          <p:cNvPicPr>
            <a:picLocks noChangeAspect="1"/>
          </p:cNvPicPr>
          <p:nvPr/>
        </p:nvPicPr>
        <p:blipFill>
          <a:blip r:embed="rId3"/>
          <a:stretch>
            <a:fillRect/>
          </a:stretch>
        </p:blipFill>
        <p:spPr>
          <a:xfrm>
            <a:off x="1386625" y="2117295"/>
            <a:ext cx="3848636" cy="2988312"/>
          </a:xfrm>
          <a:prstGeom prst="rect">
            <a:avLst/>
          </a:prstGeom>
        </p:spPr>
      </p:pic>
    </p:spTree>
    <p:extLst>
      <p:ext uri="{BB962C8B-B14F-4D97-AF65-F5344CB8AC3E}">
        <p14:creationId xmlns:p14="http://schemas.microsoft.com/office/powerpoint/2010/main" val="79117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blip>
          <a:srcRect/>
          <a:stretch>
            <a:fillRect/>
          </a:stretch>
        </a:blipFill>
        <a:effectLst/>
      </p:bgPr>
    </p:bg>
    <p:spTree>
      <p:nvGrpSpPr>
        <p:cNvPr id="1" name=""/>
        <p:cNvGrpSpPr/>
        <p:nvPr/>
      </p:nvGrpSpPr>
      <p:grpSpPr>
        <a:xfrm>
          <a:off x="0" y="0"/>
          <a:ext cx="0" cy="0"/>
          <a:chOff x="0" y="0"/>
          <a:chExt cx="0" cy="0"/>
        </a:xfrm>
      </p:grpSpPr>
      <p:sp>
        <p:nvSpPr>
          <p:cNvPr id="3075" name="Text Box 2"/>
          <p:cNvSpPr txBox="1">
            <a:spLocks noChangeArrowheads="1"/>
          </p:cNvSpPr>
          <p:nvPr/>
        </p:nvSpPr>
        <p:spPr bwMode="auto">
          <a:xfrm>
            <a:off x="152400" y="171152"/>
            <a:ext cx="11887200" cy="646331"/>
          </a:xfrm>
          <a:prstGeom prst="rect">
            <a:avLst/>
          </a:prstGeom>
          <a:noFill/>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Overview of the project phase-2 (CIE-2) presentation</a:t>
            </a:r>
          </a:p>
        </p:txBody>
      </p:sp>
      <p:sp>
        <p:nvSpPr>
          <p:cNvPr id="3076" name="Rectangle 3"/>
          <p:cNvSpPr>
            <a:spLocks noChangeArrowheads="1"/>
          </p:cNvSpPr>
          <p:nvPr/>
        </p:nvSpPr>
        <p:spPr bwMode="auto">
          <a:xfrm>
            <a:off x="652529" y="817061"/>
            <a:ext cx="8677275" cy="5940088"/>
          </a:xfrm>
          <a:prstGeom prst="rect">
            <a:avLst/>
          </a:prstGeom>
          <a:noFill/>
          <a:ln>
            <a:noFill/>
          </a:ln>
        </p:spPr>
        <p:txBody>
          <a:bodyPr wrap="square" lIns="91440" tIns="45720" rIns="91440" bIns="45720" anchor="t">
            <a:spAutoFit/>
          </a:bodyPr>
          <a:lstStyle>
            <a:lvl1pPr marL="341313" indent="-341313"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marL="457200" indent="-457200" algn="just" eaLnBrk="1" hangingPunct="1">
              <a:buFont typeface="+mj-lt"/>
              <a:buAutoNum type="arabicPeriod"/>
              <a:tabLst>
                <a:tab pos="446088" algn="l"/>
              </a:tabLst>
            </a:pPr>
            <a:r>
              <a:rPr lang="en-US" altLang="en-US" sz="2000" b="0">
                <a:latin typeface="Book Antiqua"/>
                <a:cs typeface="Times New Roman"/>
              </a:rPr>
              <a:t>Introduction</a:t>
            </a:r>
          </a:p>
          <a:p>
            <a:pPr marL="457200" indent="-457200" algn="just" eaLnBrk="1" hangingPunct="1">
              <a:buFont typeface="+mj-lt"/>
              <a:buAutoNum type="arabicPeriod"/>
              <a:tabLst>
                <a:tab pos="446088" algn="l"/>
              </a:tabLst>
            </a:pPr>
            <a:r>
              <a:rPr lang="en-US" altLang="en-US" sz="2000" b="0">
                <a:latin typeface="Book Antiqua"/>
                <a:cs typeface="Times New Roman"/>
              </a:rPr>
              <a:t>Literature Survey</a:t>
            </a:r>
          </a:p>
          <a:p>
            <a:pPr marL="457200" indent="-457200" algn="just" eaLnBrk="1" hangingPunct="1">
              <a:buFont typeface="+mj-lt"/>
              <a:buAutoNum type="arabicPeriod"/>
              <a:tabLst>
                <a:tab pos="446088" algn="l"/>
              </a:tabLst>
            </a:pPr>
            <a:r>
              <a:rPr lang="en-US" altLang="en-US" sz="2000" b="0">
                <a:latin typeface="Book Antiqua"/>
                <a:cs typeface="Times New Roman"/>
              </a:rPr>
              <a:t>Problem Statement </a:t>
            </a:r>
          </a:p>
          <a:p>
            <a:pPr marL="457200" indent="-457200" algn="just" eaLnBrk="1" hangingPunct="1">
              <a:buFont typeface="+mj-lt"/>
              <a:buAutoNum type="arabicPeriod"/>
              <a:tabLst>
                <a:tab pos="446088" algn="l"/>
              </a:tabLst>
            </a:pPr>
            <a:r>
              <a:rPr lang="en-US" altLang="en-US" sz="2000" b="0">
                <a:latin typeface="Book Antiqua"/>
                <a:cs typeface="Times New Roman"/>
              </a:rPr>
              <a:t>Scope of project</a:t>
            </a:r>
          </a:p>
          <a:p>
            <a:pPr marL="457200" indent="-457200" algn="just" eaLnBrk="1" hangingPunct="1">
              <a:buFont typeface="+mj-lt"/>
              <a:buAutoNum type="arabicPeriod"/>
              <a:tabLst>
                <a:tab pos="446088" algn="l"/>
              </a:tabLst>
            </a:pPr>
            <a:r>
              <a:rPr lang="en-US" altLang="en-US" sz="2000" b="0">
                <a:latin typeface="Book Antiqua"/>
                <a:cs typeface="Times New Roman"/>
              </a:rPr>
              <a:t>Objectives </a:t>
            </a:r>
          </a:p>
          <a:p>
            <a:pPr marL="457200" indent="-457200" algn="just" eaLnBrk="1" hangingPunct="1">
              <a:buFont typeface="+mj-lt"/>
              <a:buAutoNum type="arabicPeriod"/>
              <a:tabLst>
                <a:tab pos="446088" algn="l"/>
              </a:tabLst>
            </a:pPr>
            <a:r>
              <a:rPr lang="en-US" altLang="en-US" sz="2000" b="0">
                <a:latin typeface="Book Antiqua"/>
                <a:cs typeface="Times New Roman"/>
              </a:rPr>
              <a:t>Work done in phase 1 and phase 2 cie1</a:t>
            </a:r>
          </a:p>
          <a:p>
            <a:pPr marL="457200" indent="-457200" algn="just" eaLnBrk="1" hangingPunct="1">
              <a:buFont typeface="+mj-lt"/>
              <a:buAutoNum type="arabicPeriod"/>
              <a:tabLst>
                <a:tab pos="446088" algn="l"/>
              </a:tabLst>
            </a:pPr>
            <a:r>
              <a:rPr lang="en-US" altLang="en-US" sz="2000" b="0">
                <a:latin typeface="Book Antiqua"/>
                <a:cs typeface="Times New Roman"/>
              </a:rPr>
              <a:t>Implementation procedures carried out</a:t>
            </a:r>
            <a:endParaRPr lang="en-US" altLang="en-US" sz="2000" b="0">
              <a:latin typeface="Book Antiqua" panose="02040602050305030304" pitchFamily="18" charset="0"/>
              <a:cs typeface="Times New Roman" panose="02020603050405020304" pitchFamily="18" charset="0"/>
            </a:endParaRPr>
          </a:p>
          <a:p>
            <a:pPr marL="457200" indent="-457200" algn="just">
              <a:buAutoNum type="arabicPeriod"/>
              <a:tabLst>
                <a:tab pos="446088" algn="l"/>
              </a:tabLst>
            </a:pPr>
            <a:r>
              <a:rPr lang="en-US" altLang="en-US" sz="2000" b="0">
                <a:latin typeface="Book Antiqua"/>
                <a:cs typeface="Times New Roman"/>
              </a:rPr>
              <a:t>Methodology adopted with Block-Diagrams &amp; Flow-Charts</a:t>
            </a:r>
            <a:endParaRPr lang="en-US">
              <a:latin typeface="Arial"/>
              <a:cs typeface="Arial"/>
            </a:endParaRPr>
          </a:p>
          <a:p>
            <a:pPr marL="457200" indent="-457200" algn="just">
              <a:buAutoNum type="arabicPeriod"/>
              <a:tabLst>
                <a:tab pos="446088" algn="l"/>
              </a:tabLst>
            </a:pPr>
            <a:r>
              <a:rPr lang="en-US" altLang="en-US" sz="2000" b="0">
                <a:latin typeface="Book Antiqua"/>
                <a:cs typeface="Times New Roman"/>
              </a:rPr>
              <a:t>H/w &amp; S/w tools used </a:t>
            </a:r>
            <a:endParaRPr lang="en-US" altLang="en-US" sz="2000" b="0">
              <a:latin typeface="Book Antiqua" panose="02040602050305030304" pitchFamily="18" charset="0"/>
              <a:cs typeface="Times New Roman" panose="02020603050405020304" pitchFamily="18" charset="0"/>
            </a:endParaRPr>
          </a:p>
          <a:p>
            <a:pPr marL="457200" indent="-457200" algn="just">
              <a:buAutoNum type="arabicPeriod"/>
              <a:tabLst>
                <a:tab pos="446088" algn="l"/>
              </a:tabLst>
            </a:pPr>
            <a:r>
              <a:rPr lang="en-US" altLang="en-US" sz="2000" b="0">
                <a:latin typeface="Book Antiqua"/>
                <a:cs typeface="Times New Roman"/>
              </a:rPr>
              <a:t>Pin Diagram</a:t>
            </a:r>
          </a:p>
          <a:p>
            <a:pPr marL="457200" indent="-457200" algn="just">
              <a:buAutoNum type="arabicPeriod"/>
              <a:tabLst>
                <a:tab pos="446088" algn="l"/>
              </a:tabLst>
            </a:pPr>
            <a:r>
              <a:rPr lang="en-US" sz="2000" b="0">
                <a:latin typeface="Book Antiqua"/>
                <a:cs typeface="Times New Roman"/>
              </a:rPr>
              <a:t>Hardware-cloud-application integration</a:t>
            </a:r>
            <a:endParaRPr lang="en-US"/>
          </a:p>
          <a:p>
            <a:pPr marL="457200" indent="-457200" algn="just">
              <a:buAutoNum type="arabicPeriod"/>
              <a:tabLst>
                <a:tab pos="446088" algn="l"/>
              </a:tabLst>
            </a:pPr>
            <a:r>
              <a:rPr lang="en-US" sz="2000" b="0">
                <a:latin typeface="Book Antiqua"/>
                <a:cs typeface="Times New Roman"/>
              </a:rPr>
              <a:t>Recommendation System</a:t>
            </a:r>
          </a:p>
          <a:p>
            <a:pPr marL="457200" indent="-457200" algn="just">
              <a:buAutoNum type="arabicPeriod"/>
              <a:tabLst>
                <a:tab pos="446088" algn="l"/>
              </a:tabLst>
            </a:pPr>
            <a:r>
              <a:rPr lang="en-US" altLang="en-US" sz="2000" b="0">
                <a:latin typeface="Book Antiqua"/>
                <a:cs typeface="Times New Roman"/>
              </a:rPr>
              <a:t>Working video with Result</a:t>
            </a:r>
            <a:endParaRPr lang="en-US" altLang="en-US" sz="2000" b="0">
              <a:latin typeface="Book Antiqua" panose="02040602050305030304" pitchFamily="18" charset="0"/>
              <a:cs typeface="Times New Roman" panose="02020603050405020304" pitchFamily="18" charset="0"/>
            </a:endParaRPr>
          </a:p>
          <a:p>
            <a:pPr marL="457200" indent="-457200" algn="just" eaLnBrk="1" hangingPunct="1">
              <a:buFont typeface="+mj-lt"/>
              <a:buAutoNum type="arabicPeriod"/>
              <a:tabLst>
                <a:tab pos="446088" algn="l"/>
              </a:tabLst>
            </a:pPr>
            <a:r>
              <a:rPr lang="en-US" altLang="en-US" sz="2000" b="0">
                <a:latin typeface="Book Antiqua"/>
                <a:cs typeface="Times New Roman"/>
              </a:rPr>
              <a:t>Photographs of the hardware developed </a:t>
            </a:r>
          </a:p>
          <a:p>
            <a:pPr marL="457200" indent="-457200" algn="just" eaLnBrk="1" hangingPunct="1">
              <a:buFont typeface="+mj-lt"/>
              <a:buAutoNum type="arabicPeriod"/>
              <a:tabLst>
                <a:tab pos="446088" algn="l"/>
              </a:tabLst>
            </a:pPr>
            <a:r>
              <a:rPr lang="en-US" altLang="en-US" sz="2000" b="0">
                <a:latin typeface="Book Antiqua"/>
                <a:cs typeface="Times New Roman"/>
              </a:rPr>
              <a:t>Advantages/Applications</a:t>
            </a:r>
          </a:p>
          <a:p>
            <a:pPr marL="457200" indent="-457200" algn="just" eaLnBrk="1" hangingPunct="1">
              <a:buFont typeface="+mj-lt"/>
              <a:buAutoNum type="arabicPeriod"/>
              <a:tabLst>
                <a:tab pos="446088" algn="l"/>
              </a:tabLst>
            </a:pPr>
            <a:r>
              <a:rPr lang="en-US" altLang="en-US" sz="2000" b="0">
                <a:latin typeface="Book Antiqua"/>
                <a:cs typeface="Times New Roman"/>
              </a:rPr>
              <a:t>Conclusion &amp; Outcome of the project work</a:t>
            </a:r>
          </a:p>
          <a:p>
            <a:pPr marL="457200" indent="-457200" algn="just" eaLnBrk="1" hangingPunct="1">
              <a:buFont typeface="+mj-lt"/>
              <a:buAutoNum type="arabicPeriod"/>
              <a:tabLst>
                <a:tab pos="446088" algn="l"/>
              </a:tabLst>
            </a:pPr>
            <a:r>
              <a:rPr lang="en-US" altLang="en-US" sz="2000" b="0">
                <a:latin typeface="Book Antiqua"/>
                <a:cs typeface="Times New Roman"/>
              </a:rPr>
              <a:t>KSCST slide</a:t>
            </a:r>
          </a:p>
          <a:p>
            <a:pPr marL="457200" indent="-457200" algn="just" eaLnBrk="1" hangingPunct="1">
              <a:buFont typeface="+mj-lt"/>
              <a:buAutoNum type="arabicPeriod"/>
              <a:tabLst>
                <a:tab pos="446088" algn="l"/>
              </a:tabLst>
            </a:pPr>
            <a:r>
              <a:rPr lang="en-US" altLang="en-US" sz="2000" b="0">
                <a:latin typeface="Book Antiqua"/>
                <a:cs typeface="Times New Roman"/>
              </a:rPr>
              <a:t>Flow of the future works (jun’22 – July’22)</a:t>
            </a:r>
          </a:p>
          <a:p>
            <a:pPr marL="457200" indent="-457200" algn="just" eaLnBrk="1" hangingPunct="1">
              <a:buFont typeface="+mj-lt"/>
              <a:buAutoNum type="arabicPeriod"/>
              <a:tabLst>
                <a:tab pos="446088" algn="l"/>
              </a:tabLst>
            </a:pPr>
            <a:r>
              <a:rPr lang="en-US" altLang="en-US" sz="2000" b="0">
                <a:latin typeface="Book Antiqua"/>
                <a:cs typeface="Times New Roman"/>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175BEE-D3C9-4D8D-851F-ADE42AC5E745}"/>
              </a:ext>
            </a:extLst>
          </p:cNvPr>
          <p:cNvSpPr txBox="1"/>
          <p:nvPr/>
        </p:nvSpPr>
        <p:spPr>
          <a:xfrm>
            <a:off x="1076707" y="399011"/>
            <a:ext cx="9972293" cy="523220"/>
          </a:xfrm>
          <a:prstGeom prst="rect">
            <a:avLst/>
          </a:prstGeom>
          <a:noFill/>
          <a:ln>
            <a:solidFill>
              <a:schemeClr val="tx1"/>
            </a:solidFill>
          </a:ln>
        </p:spPr>
        <p:txBody>
          <a:bodyPr wrap="square" lIns="91440" tIns="45720" rIns="91440" bIns="45720" anchor="t">
            <a:spAutoFit/>
          </a:bodyPr>
          <a:lstStyle/>
          <a:p>
            <a:pPr algn="ctr"/>
            <a:r>
              <a:rPr lang="en-US" altLang="en-US" sz="2800" b="1">
                <a:latin typeface="Book Antiqua"/>
              </a:rPr>
              <a:t>Pin Diagram</a:t>
            </a:r>
            <a:endParaRPr lang="en-US" altLang="en-US" sz="2800" b="1">
              <a:latin typeface="Book Antiqua" panose="02040602050305030304" pitchFamily="18" charset="0"/>
            </a:endParaRPr>
          </a:p>
        </p:txBody>
      </p:sp>
      <p:pic>
        <p:nvPicPr>
          <p:cNvPr id="2" name="Picture 4" descr="Diagram&#10;&#10;Description automatically generated">
            <a:extLst>
              <a:ext uri="{FF2B5EF4-FFF2-40B4-BE49-F238E27FC236}">
                <a16:creationId xmlns:a16="http://schemas.microsoft.com/office/drawing/2014/main" id="{17153C4D-A6DB-5471-7FD9-82005147E526}"/>
              </a:ext>
            </a:extLst>
          </p:cNvPr>
          <p:cNvPicPr>
            <a:picLocks noChangeAspect="1"/>
          </p:cNvPicPr>
          <p:nvPr/>
        </p:nvPicPr>
        <p:blipFill>
          <a:blip r:embed="rId2"/>
          <a:stretch>
            <a:fillRect/>
          </a:stretch>
        </p:blipFill>
        <p:spPr>
          <a:xfrm>
            <a:off x="1520306" y="1324955"/>
            <a:ext cx="9359651" cy="6252273"/>
          </a:xfrm>
          <a:prstGeom prst="rect">
            <a:avLst/>
          </a:prstGeom>
        </p:spPr>
      </p:pic>
    </p:spTree>
    <p:extLst>
      <p:ext uri="{BB962C8B-B14F-4D97-AF65-F5344CB8AC3E}">
        <p14:creationId xmlns:p14="http://schemas.microsoft.com/office/powerpoint/2010/main" val="1235024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BADC3C5-5726-7375-2F76-1A49E5E6A33A}"/>
              </a:ext>
            </a:extLst>
          </p:cNvPr>
          <p:cNvPicPr>
            <a:picLocks noChangeAspect="1"/>
          </p:cNvPicPr>
          <p:nvPr/>
        </p:nvPicPr>
        <p:blipFill rotWithShape="1">
          <a:blip r:embed="rId2"/>
          <a:srcRect l="15707" r="7330" b="20526"/>
          <a:stretch/>
        </p:blipFill>
        <p:spPr>
          <a:xfrm>
            <a:off x="4796287" y="1237891"/>
            <a:ext cx="2801375" cy="2898990"/>
          </a:xfrm>
          <a:prstGeom prst="rect">
            <a:avLst/>
          </a:prstGeom>
        </p:spPr>
      </p:pic>
      <p:pic>
        <p:nvPicPr>
          <p:cNvPr id="3" name="Picture 3">
            <a:extLst>
              <a:ext uri="{FF2B5EF4-FFF2-40B4-BE49-F238E27FC236}">
                <a16:creationId xmlns:a16="http://schemas.microsoft.com/office/drawing/2014/main" id="{60EADF9A-231C-2292-7DF9-3F3F62DC602E}"/>
              </a:ext>
            </a:extLst>
          </p:cNvPr>
          <p:cNvPicPr>
            <a:picLocks noChangeAspect="1"/>
          </p:cNvPicPr>
          <p:nvPr/>
        </p:nvPicPr>
        <p:blipFill rotWithShape="1">
          <a:blip r:embed="rId3"/>
          <a:srcRect l="17277" r="15707" b="15263"/>
          <a:stretch/>
        </p:blipFill>
        <p:spPr>
          <a:xfrm>
            <a:off x="1187570" y="3567023"/>
            <a:ext cx="2413473" cy="3057748"/>
          </a:xfrm>
          <a:prstGeom prst="rect">
            <a:avLst/>
          </a:prstGeom>
        </p:spPr>
      </p:pic>
      <p:pic>
        <p:nvPicPr>
          <p:cNvPr id="4" name="Picture 4" descr="A picture containing night sky&#10;&#10;Description automatically generated">
            <a:extLst>
              <a:ext uri="{FF2B5EF4-FFF2-40B4-BE49-F238E27FC236}">
                <a16:creationId xmlns:a16="http://schemas.microsoft.com/office/drawing/2014/main" id="{85E03F95-40CF-554B-5651-25EA23BACB36}"/>
              </a:ext>
            </a:extLst>
          </p:cNvPr>
          <p:cNvPicPr>
            <a:picLocks noChangeAspect="1"/>
          </p:cNvPicPr>
          <p:nvPr/>
        </p:nvPicPr>
        <p:blipFill rotWithShape="1">
          <a:blip r:embed="rId4"/>
          <a:srcRect l="14660" t="-1579" r="10995" b="17895"/>
          <a:stretch/>
        </p:blipFill>
        <p:spPr>
          <a:xfrm>
            <a:off x="8764439" y="3308231"/>
            <a:ext cx="3031489" cy="3417061"/>
          </a:xfrm>
          <a:prstGeom prst="rect">
            <a:avLst/>
          </a:prstGeom>
        </p:spPr>
      </p:pic>
      <p:cxnSp>
        <p:nvCxnSpPr>
          <p:cNvPr id="5" name="Connector: Curved 4">
            <a:extLst>
              <a:ext uri="{FF2B5EF4-FFF2-40B4-BE49-F238E27FC236}">
                <a16:creationId xmlns:a16="http://schemas.microsoft.com/office/drawing/2014/main" id="{93C8EB8F-CBC4-56F4-ACB7-7EADE8FE5657}"/>
              </a:ext>
            </a:extLst>
          </p:cNvPr>
          <p:cNvCxnSpPr/>
          <p:nvPr/>
        </p:nvCxnSpPr>
        <p:spPr>
          <a:xfrm flipV="1">
            <a:off x="3424687" y="3311106"/>
            <a:ext cx="1460740" cy="1774164"/>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6" name="Text Box 2">
            <a:extLst>
              <a:ext uri="{FF2B5EF4-FFF2-40B4-BE49-F238E27FC236}">
                <a16:creationId xmlns:a16="http://schemas.microsoft.com/office/drawing/2014/main" id="{B2187D72-3E9A-F995-7E2C-68982E95E36F}"/>
              </a:ext>
            </a:extLst>
          </p:cNvPr>
          <p:cNvSpPr txBox="1">
            <a:spLocks noChangeArrowheads="1"/>
          </p:cNvSpPr>
          <p:nvPr/>
        </p:nvSpPr>
        <p:spPr bwMode="auto">
          <a:xfrm>
            <a:off x="152400" y="171152"/>
            <a:ext cx="11887200" cy="646331"/>
          </a:xfrm>
          <a:prstGeom prst="rect">
            <a:avLst/>
          </a:prstGeom>
          <a:noFill/>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Hardware-Cloud-Application Integration </a:t>
            </a:r>
          </a:p>
        </p:txBody>
      </p:sp>
      <p:cxnSp>
        <p:nvCxnSpPr>
          <p:cNvPr id="8" name="Connector: Curved 7">
            <a:extLst>
              <a:ext uri="{FF2B5EF4-FFF2-40B4-BE49-F238E27FC236}">
                <a16:creationId xmlns:a16="http://schemas.microsoft.com/office/drawing/2014/main" id="{AFEBC8C9-A77A-B5D5-44C0-F4CD48BEFA63}"/>
              </a:ext>
            </a:extLst>
          </p:cNvPr>
          <p:cNvCxnSpPr/>
          <p:nvPr/>
        </p:nvCxnSpPr>
        <p:spPr>
          <a:xfrm>
            <a:off x="7146626" y="3315059"/>
            <a:ext cx="1690775" cy="1719530"/>
          </a:xfrm>
          <a:prstGeom prst="curvedConnector3">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37B9763E-1B48-6896-FB76-F9E1B7101560}"/>
              </a:ext>
            </a:extLst>
          </p:cNvPr>
          <p:cNvSpPr txBox="1"/>
          <p:nvPr/>
        </p:nvSpPr>
        <p:spPr>
          <a:xfrm>
            <a:off x="1956619" y="6316994"/>
            <a:ext cx="894735" cy="307777"/>
          </a:xfrm>
          <a:prstGeom prst="rect">
            <a:avLst/>
          </a:prstGeom>
          <a:noFill/>
        </p:spPr>
        <p:txBody>
          <a:bodyPr wrap="square" rtlCol="0">
            <a:spAutoFit/>
          </a:bodyPr>
          <a:lstStyle/>
          <a:p>
            <a:r>
              <a:rPr lang="en-US"/>
              <a:t>BOTTLE</a:t>
            </a:r>
            <a:endParaRPr lang="en-IN"/>
          </a:p>
        </p:txBody>
      </p:sp>
      <p:sp>
        <p:nvSpPr>
          <p:cNvPr id="10" name="TextBox 9">
            <a:extLst>
              <a:ext uri="{FF2B5EF4-FFF2-40B4-BE49-F238E27FC236}">
                <a16:creationId xmlns:a16="http://schemas.microsoft.com/office/drawing/2014/main" id="{2688854A-F985-C691-86E4-D36ACC634471}"/>
              </a:ext>
            </a:extLst>
          </p:cNvPr>
          <p:cNvSpPr txBox="1"/>
          <p:nvPr/>
        </p:nvSpPr>
        <p:spPr>
          <a:xfrm>
            <a:off x="5420945" y="4198188"/>
            <a:ext cx="1262518" cy="307777"/>
          </a:xfrm>
          <a:prstGeom prst="rect">
            <a:avLst/>
          </a:prstGeom>
          <a:noFill/>
        </p:spPr>
        <p:txBody>
          <a:bodyPr wrap="square" rtlCol="0">
            <a:spAutoFit/>
          </a:bodyPr>
          <a:lstStyle/>
          <a:p>
            <a:r>
              <a:rPr lang="en-US"/>
              <a:t>AWS CLOUD</a:t>
            </a:r>
            <a:endParaRPr lang="en-IN"/>
          </a:p>
        </p:txBody>
      </p:sp>
      <p:sp>
        <p:nvSpPr>
          <p:cNvPr id="11" name="TextBox 10">
            <a:extLst>
              <a:ext uri="{FF2B5EF4-FFF2-40B4-BE49-F238E27FC236}">
                <a16:creationId xmlns:a16="http://schemas.microsoft.com/office/drawing/2014/main" id="{60C209B7-40F5-1BFD-8A59-6977255ACAC8}"/>
              </a:ext>
            </a:extLst>
          </p:cNvPr>
          <p:cNvSpPr txBox="1"/>
          <p:nvPr/>
        </p:nvSpPr>
        <p:spPr>
          <a:xfrm flipH="1">
            <a:off x="9639365" y="6373817"/>
            <a:ext cx="1281636" cy="307777"/>
          </a:xfrm>
          <a:prstGeom prst="rect">
            <a:avLst/>
          </a:prstGeom>
          <a:noFill/>
        </p:spPr>
        <p:txBody>
          <a:bodyPr wrap="square" rtlCol="0">
            <a:spAutoFit/>
          </a:bodyPr>
          <a:lstStyle/>
          <a:p>
            <a:r>
              <a:rPr lang="en-US"/>
              <a:t>MOBILE APP</a:t>
            </a:r>
            <a:endParaRPr lang="en-IN"/>
          </a:p>
        </p:txBody>
      </p:sp>
    </p:spTree>
    <p:extLst>
      <p:ext uri="{BB962C8B-B14F-4D97-AF65-F5344CB8AC3E}">
        <p14:creationId xmlns:p14="http://schemas.microsoft.com/office/powerpoint/2010/main" val="244985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470A3548-75C2-E4C1-690E-50E0CA5B7046}"/>
              </a:ext>
            </a:extLst>
          </p:cNvPr>
          <p:cNvSpPr txBox="1">
            <a:spLocks noChangeArrowheads="1"/>
          </p:cNvSpPr>
          <p:nvPr/>
        </p:nvSpPr>
        <p:spPr bwMode="auto">
          <a:xfrm>
            <a:off x="152400" y="171152"/>
            <a:ext cx="11887200" cy="646331"/>
          </a:xfrm>
          <a:prstGeom prst="rect">
            <a:avLst/>
          </a:prstGeom>
          <a:noFill/>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Hardware-Cloud Integration </a:t>
            </a:r>
          </a:p>
        </p:txBody>
      </p:sp>
      <p:sp>
        <p:nvSpPr>
          <p:cNvPr id="6" name="TextBox 5">
            <a:extLst>
              <a:ext uri="{FF2B5EF4-FFF2-40B4-BE49-F238E27FC236}">
                <a16:creationId xmlns:a16="http://schemas.microsoft.com/office/drawing/2014/main" id="{A53071E5-217A-872E-3F63-C715C28D0FA4}"/>
              </a:ext>
            </a:extLst>
          </p:cNvPr>
          <p:cNvSpPr txBox="1"/>
          <p:nvPr/>
        </p:nvSpPr>
        <p:spPr>
          <a:xfrm>
            <a:off x="5874718" y="1111198"/>
            <a:ext cx="6087453" cy="5450082"/>
          </a:xfrm>
          <a:prstGeom prst="rect">
            <a:avLst/>
          </a:prstGeom>
          <a:noFill/>
        </p:spPr>
        <p:txBody>
          <a:bodyPr wrap="square" lIns="91440" tIns="45720" rIns="91440" bIns="45720" anchor="t">
            <a:spAutoFit/>
          </a:bodyPr>
          <a:lstStyle/>
          <a:p>
            <a:pPr marL="285750" indent="-285750" algn="just">
              <a:lnSpc>
                <a:spcPct val="150000"/>
              </a:lnSpc>
              <a:buFont typeface="Courier New" panose="02070309020205020404" pitchFamily="49" charset="0"/>
              <a:buChar char="o"/>
            </a:pPr>
            <a:r>
              <a:rPr lang="en-US" sz="1800">
                <a:latin typeface="Source Sans Pro"/>
                <a:ea typeface="Source Sans Pro"/>
              </a:rPr>
              <a:t>Amazon Elastic Compute Cloud (Amazon EC2) provides scalable computing capacity in the Amazon Web Services (AWS) Cloud. Provision for virtual computing environments, called instances, to setup virtual servers as per need, configure security and networking, and manage storage.</a:t>
            </a:r>
            <a:endParaRPr lang="en-US">
              <a:latin typeface="Source Sans Pro"/>
            </a:endParaRPr>
          </a:p>
          <a:p>
            <a:pPr marL="285750" indent="-285750" algn="just">
              <a:lnSpc>
                <a:spcPct val="150000"/>
              </a:lnSpc>
              <a:buFont typeface="Courier New" panose="02070309020205020404" pitchFamily="49" charset="0"/>
              <a:buChar char="o"/>
            </a:pPr>
            <a:r>
              <a:rPr lang="en-US" sz="1800">
                <a:latin typeface="Source Sans Pro"/>
                <a:ea typeface="Source Sans Pro"/>
              </a:rPr>
              <a:t>AWS provides preconfigured templates for instances that package needs for a server. The server is fed data and can be configured to perform necessary analytics according to the requirements. </a:t>
            </a:r>
          </a:p>
          <a:p>
            <a:pPr marL="285750" indent="-285750" algn="just">
              <a:lnSpc>
                <a:spcPct val="150000"/>
              </a:lnSpc>
              <a:buFont typeface="Courier New" panose="02070309020205020404" pitchFamily="49" charset="0"/>
              <a:buChar char="o"/>
            </a:pPr>
            <a:r>
              <a:rPr lang="en-US" sz="1800">
                <a:latin typeface="Source Sans Pro"/>
                <a:ea typeface="Source Sans Pro"/>
              </a:rPr>
              <a:t>The microcontroller is connected to the instance using MQTT protocol and MQTT WSS protocol to publish and subscribe to messages.</a:t>
            </a:r>
          </a:p>
        </p:txBody>
      </p:sp>
      <p:pic>
        <p:nvPicPr>
          <p:cNvPr id="2" name="Picture 2" descr="Diagram&#10;&#10;Description automatically generated">
            <a:extLst>
              <a:ext uri="{FF2B5EF4-FFF2-40B4-BE49-F238E27FC236}">
                <a16:creationId xmlns:a16="http://schemas.microsoft.com/office/drawing/2014/main" id="{4E42AAA4-1BBC-1C96-7A6E-104D98379E86}"/>
              </a:ext>
            </a:extLst>
          </p:cNvPr>
          <p:cNvPicPr>
            <a:picLocks noChangeAspect="1"/>
          </p:cNvPicPr>
          <p:nvPr/>
        </p:nvPicPr>
        <p:blipFill>
          <a:blip r:embed="rId2"/>
          <a:stretch>
            <a:fillRect/>
          </a:stretch>
        </p:blipFill>
        <p:spPr>
          <a:xfrm>
            <a:off x="359039" y="1533100"/>
            <a:ext cx="5598606" cy="4042752"/>
          </a:xfrm>
          <a:prstGeom prst="rect">
            <a:avLst/>
          </a:prstGeom>
        </p:spPr>
      </p:pic>
    </p:spTree>
    <p:extLst>
      <p:ext uri="{BB962C8B-B14F-4D97-AF65-F5344CB8AC3E}">
        <p14:creationId xmlns:p14="http://schemas.microsoft.com/office/powerpoint/2010/main" val="2808455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054914-EFA9-7128-43C3-65806DCB63B2}"/>
              </a:ext>
            </a:extLst>
          </p:cNvPr>
          <p:cNvSpPr txBox="1"/>
          <p:nvPr/>
        </p:nvSpPr>
        <p:spPr>
          <a:xfrm>
            <a:off x="6824029" y="858679"/>
            <a:ext cx="5083049" cy="5770811"/>
          </a:xfrm>
          <a:prstGeom prst="rect">
            <a:avLst/>
          </a:prstGeom>
          <a:noFill/>
        </p:spPr>
        <p:txBody>
          <a:bodyPr wrap="square" lIns="91440" tIns="45720" rIns="91440" bIns="45720" anchor="t">
            <a:spAutoFit/>
          </a:bodyPr>
          <a:lstStyle/>
          <a:p>
            <a:pPr algn="just">
              <a:lnSpc>
                <a:spcPct val="150000"/>
              </a:lnSpc>
            </a:pPr>
            <a:endParaRPr lang="en-US" sz="1800">
              <a:latin typeface="Source Sans Pro"/>
              <a:ea typeface="Source Sans Pro"/>
            </a:endParaRPr>
          </a:p>
          <a:p>
            <a:pPr marL="285750" indent="-285750" algn="just">
              <a:buFont typeface="Courier New,monospace" panose="02070309020205020404" pitchFamily="49" charset="0"/>
              <a:buChar char="o"/>
            </a:pPr>
            <a:r>
              <a:rPr lang="en-US" sz="1800">
                <a:latin typeface="Source Sans Pro"/>
                <a:ea typeface="Source Sans Pro"/>
              </a:rPr>
              <a:t>The server is made to behave like a MQTT broker (</a:t>
            </a:r>
            <a:r>
              <a:rPr lang="en-US" sz="1800" err="1">
                <a:latin typeface="Source Sans Pro"/>
                <a:ea typeface="Source Sans Pro"/>
              </a:rPr>
              <a:t>Mosquitto</a:t>
            </a:r>
            <a:r>
              <a:rPr lang="en-US" sz="1800">
                <a:latin typeface="Source Sans Pro"/>
                <a:ea typeface="Source Sans Pro"/>
              </a:rPr>
              <a:t>) and the microcontroller like a MQTT client such as publishers and subscribers.</a:t>
            </a:r>
          </a:p>
          <a:p>
            <a:pPr algn="just"/>
            <a:endParaRPr lang="en-US" sz="1800">
              <a:latin typeface="Source Sans Pro"/>
              <a:ea typeface="Source Sans Pro"/>
            </a:endParaRPr>
          </a:p>
          <a:p>
            <a:pPr marL="285750" indent="-285750" algn="just">
              <a:buFont typeface="Courier New,monospace" panose="02070309020205020404" pitchFamily="49" charset="0"/>
              <a:buChar char="o"/>
            </a:pPr>
            <a:r>
              <a:rPr lang="en-US" sz="1800">
                <a:latin typeface="Source Sans Pro"/>
                <a:ea typeface="Source Sans Pro"/>
              </a:rPr>
              <a:t>The microcontroller is made the publisher. Its responsibility is to publish the messages based on a topic which help identifying a message.</a:t>
            </a:r>
          </a:p>
          <a:p>
            <a:pPr algn="just"/>
            <a:endParaRPr lang="en-US" sz="1800">
              <a:latin typeface="Source Sans Pro"/>
              <a:ea typeface="Source Sans Pro"/>
            </a:endParaRPr>
          </a:p>
          <a:p>
            <a:pPr marL="285750" indent="-285750" algn="just">
              <a:buFont typeface="Courier New,monospace" panose="02070309020205020404" pitchFamily="49" charset="0"/>
              <a:buChar char="o"/>
            </a:pPr>
            <a:r>
              <a:rPr lang="en-US" sz="1800">
                <a:latin typeface="Source Sans Pro"/>
                <a:ea typeface="Source Sans Pro"/>
              </a:rPr>
              <a:t>The microcontroller publishes the quality and quantity of water present in the bottle. The Broker receives these messages via the MQTT/MQTT WSS protocol where this data is used for analytics at the cloud. </a:t>
            </a:r>
          </a:p>
          <a:p>
            <a:pPr algn="just"/>
            <a:endParaRPr lang="en-US" sz="1800">
              <a:latin typeface="Source Sans Pro"/>
              <a:ea typeface="Source Sans Pro"/>
            </a:endParaRPr>
          </a:p>
          <a:p>
            <a:pPr marL="285750" indent="-285750" algn="just">
              <a:buFont typeface="Courier New,monospace" panose="02070309020205020404" pitchFamily="49" charset="0"/>
              <a:buChar char="o"/>
            </a:pPr>
            <a:r>
              <a:rPr lang="en-US" sz="1800">
                <a:latin typeface="Source Sans Pro"/>
                <a:ea typeface="Source Sans Pro"/>
              </a:rPr>
              <a:t>The microcontroller also acts as a subscriber and subscribes to messages for functioning of LEDs. </a:t>
            </a:r>
          </a:p>
          <a:p>
            <a:pPr marL="285750" indent="-285750" algn="just">
              <a:buFont typeface="Courier New,monospace" panose="02070309020205020404" pitchFamily="49" charset="0"/>
              <a:buChar char="o"/>
            </a:pPr>
            <a:endParaRPr lang="en-US" sz="1800">
              <a:latin typeface="Source Sans Pro"/>
              <a:ea typeface="Source Sans Pro"/>
            </a:endParaRPr>
          </a:p>
        </p:txBody>
      </p:sp>
      <p:pic>
        <p:nvPicPr>
          <p:cNvPr id="5" name="Picture 5" descr="Diagram&#10;&#10;Description automatically generated">
            <a:extLst>
              <a:ext uri="{FF2B5EF4-FFF2-40B4-BE49-F238E27FC236}">
                <a16:creationId xmlns:a16="http://schemas.microsoft.com/office/drawing/2014/main" id="{B2E2665F-C8DF-D520-CB53-D72AEA9DBC7A}"/>
              </a:ext>
            </a:extLst>
          </p:cNvPr>
          <p:cNvPicPr>
            <a:picLocks noChangeAspect="1"/>
          </p:cNvPicPr>
          <p:nvPr/>
        </p:nvPicPr>
        <p:blipFill>
          <a:blip r:embed="rId3"/>
          <a:stretch>
            <a:fillRect/>
          </a:stretch>
        </p:blipFill>
        <p:spPr>
          <a:xfrm>
            <a:off x="708423" y="4409340"/>
            <a:ext cx="4907185" cy="2220150"/>
          </a:xfrm>
          <a:prstGeom prst="rect">
            <a:avLst/>
          </a:prstGeom>
        </p:spPr>
      </p:pic>
      <p:sp>
        <p:nvSpPr>
          <p:cNvPr id="8" name="Text Box 2">
            <a:extLst>
              <a:ext uri="{FF2B5EF4-FFF2-40B4-BE49-F238E27FC236}">
                <a16:creationId xmlns:a16="http://schemas.microsoft.com/office/drawing/2014/main" id="{CE800082-ECBB-3678-9EBF-8D8293F2503D}"/>
              </a:ext>
            </a:extLst>
          </p:cNvPr>
          <p:cNvSpPr txBox="1">
            <a:spLocks noChangeArrowheads="1"/>
          </p:cNvSpPr>
          <p:nvPr/>
        </p:nvSpPr>
        <p:spPr bwMode="auto">
          <a:xfrm>
            <a:off x="357808" y="85613"/>
            <a:ext cx="11420061" cy="646331"/>
          </a:xfrm>
          <a:prstGeom prst="rect">
            <a:avLst/>
          </a:prstGeom>
          <a:noFill/>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Hardware-Cloud Integration </a:t>
            </a:r>
          </a:p>
        </p:txBody>
      </p:sp>
      <p:pic>
        <p:nvPicPr>
          <p:cNvPr id="6" name="Picture 7" descr="Diagram&#10;&#10;Description automatically generated">
            <a:extLst>
              <a:ext uri="{FF2B5EF4-FFF2-40B4-BE49-F238E27FC236}">
                <a16:creationId xmlns:a16="http://schemas.microsoft.com/office/drawing/2014/main" id="{72ECF68E-646D-B938-241A-D6C9C8092052}"/>
              </a:ext>
            </a:extLst>
          </p:cNvPr>
          <p:cNvPicPr>
            <a:picLocks noChangeAspect="1"/>
          </p:cNvPicPr>
          <p:nvPr/>
        </p:nvPicPr>
        <p:blipFill>
          <a:blip r:embed="rId4"/>
          <a:stretch>
            <a:fillRect/>
          </a:stretch>
        </p:blipFill>
        <p:spPr>
          <a:xfrm>
            <a:off x="708423" y="930441"/>
            <a:ext cx="5336352" cy="3041863"/>
          </a:xfrm>
          <a:prstGeom prst="rect">
            <a:avLst/>
          </a:prstGeom>
        </p:spPr>
      </p:pic>
    </p:spTree>
    <p:extLst>
      <p:ext uri="{BB962C8B-B14F-4D97-AF65-F5344CB8AC3E}">
        <p14:creationId xmlns:p14="http://schemas.microsoft.com/office/powerpoint/2010/main" val="18674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a:extLst>
              <a:ext uri="{FF2B5EF4-FFF2-40B4-BE49-F238E27FC236}">
                <a16:creationId xmlns:a16="http://schemas.microsoft.com/office/drawing/2014/main" id="{CE800082-ECBB-3678-9EBF-8D8293F2503D}"/>
              </a:ext>
            </a:extLst>
          </p:cNvPr>
          <p:cNvSpPr txBox="1">
            <a:spLocks noChangeArrowheads="1"/>
          </p:cNvSpPr>
          <p:nvPr/>
        </p:nvSpPr>
        <p:spPr bwMode="auto">
          <a:xfrm>
            <a:off x="152400" y="171152"/>
            <a:ext cx="11887200" cy="646331"/>
          </a:xfrm>
          <a:prstGeom prst="rect">
            <a:avLst/>
          </a:prstGeom>
          <a:noFill/>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Cloud-Application Integration </a:t>
            </a:r>
          </a:p>
        </p:txBody>
      </p:sp>
      <p:pic>
        <p:nvPicPr>
          <p:cNvPr id="3" name="Picture 3" descr="Graphical user interface, chart&#10;&#10;Description automatically generated">
            <a:extLst>
              <a:ext uri="{FF2B5EF4-FFF2-40B4-BE49-F238E27FC236}">
                <a16:creationId xmlns:a16="http://schemas.microsoft.com/office/drawing/2014/main" id="{0B9DC78C-C6CD-1B00-B974-4B13FF8F8EBF}"/>
              </a:ext>
            </a:extLst>
          </p:cNvPr>
          <p:cNvPicPr>
            <a:picLocks noChangeAspect="1"/>
          </p:cNvPicPr>
          <p:nvPr/>
        </p:nvPicPr>
        <p:blipFill rotWithShape="1">
          <a:blip r:embed="rId2"/>
          <a:srcRect t="3582" r="662" b="12440"/>
          <a:stretch/>
        </p:blipFill>
        <p:spPr>
          <a:xfrm>
            <a:off x="2941679" y="1213450"/>
            <a:ext cx="2383642" cy="4478444"/>
          </a:xfrm>
          <a:prstGeom prst="rect">
            <a:avLst/>
          </a:prstGeom>
        </p:spPr>
      </p:pic>
      <p:pic>
        <p:nvPicPr>
          <p:cNvPr id="4" name="Picture 4" descr="Graphical user interface, application, website&#10;&#10;Description automatically generated">
            <a:extLst>
              <a:ext uri="{FF2B5EF4-FFF2-40B4-BE49-F238E27FC236}">
                <a16:creationId xmlns:a16="http://schemas.microsoft.com/office/drawing/2014/main" id="{2F4E4B8E-FF3A-69D6-08D1-4B25E0F8C1F7}"/>
              </a:ext>
            </a:extLst>
          </p:cNvPr>
          <p:cNvPicPr>
            <a:picLocks noChangeAspect="1"/>
          </p:cNvPicPr>
          <p:nvPr/>
        </p:nvPicPr>
        <p:blipFill rotWithShape="1">
          <a:blip r:embed="rId3"/>
          <a:srcRect t="4478" r="662" b="14220"/>
          <a:stretch/>
        </p:blipFill>
        <p:spPr>
          <a:xfrm>
            <a:off x="281868" y="1213449"/>
            <a:ext cx="2599302" cy="4708943"/>
          </a:xfrm>
          <a:prstGeom prst="rect">
            <a:avLst/>
          </a:prstGeom>
        </p:spPr>
      </p:pic>
      <p:sp>
        <p:nvSpPr>
          <p:cNvPr id="5" name="TextBox 4">
            <a:extLst>
              <a:ext uri="{FF2B5EF4-FFF2-40B4-BE49-F238E27FC236}">
                <a16:creationId xmlns:a16="http://schemas.microsoft.com/office/drawing/2014/main" id="{33F3C585-FD6A-288E-1613-14A061D8F837}"/>
              </a:ext>
            </a:extLst>
          </p:cNvPr>
          <p:cNvSpPr txBox="1"/>
          <p:nvPr/>
        </p:nvSpPr>
        <p:spPr>
          <a:xfrm>
            <a:off x="1575759" y="623402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Application Front end(</a:t>
            </a:r>
            <a:r>
              <a:rPr lang="en-US" err="1"/>
              <a:t>Kodular</a:t>
            </a:r>
            <a:r>
              <a:rPr lang="en-US"/>
              <a:t>)</a:t>
            </a:r>
          </a:p>
        </p:txBody>
      </p:sp>
      <p:sp>
        <p:nvSpPr>
          <p:cNvPr id="7" name="TextBox 6">
            <a:extLst>
              <a:ext uri="{FF2B5EF4-FFF2-40B4-BE49-F238E27FC236}">
                <a16:creationId xmlns:a16="http://schemas.microsoft.com/office/drawing/2014/main" id="{15614F23-F6D4-5142-BD00-46EB553A9914}"/>
              </a:ext>
            </a:extLst>
          </p:cNvPr>
          <p:cNvSpPr txBox="1"/>
          <p:nvPr/>
        </p:nvSpPr>
        <p:spPr>
          <a:xfrm>
            <a:off x="7815532" y="622070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Application Backend (Node-red)</a:t>
            </a:r>
          </a:p>
        </p:txBody>
      </p:sp>
      <p:pic>
        <p:nvPicPr>
          <p:cNvPr id="6" name="Picture 8" descr="Diagram&#10;&#10;Description automatically generated">
            <a:extLst>
              <a:ext uri="{FF2B5EF4-FFF2-40B4-BE49-F238E27FC236}">
                <a16:creationId xmlns:a16="http://schemas.microsoft.com/office/drawing/2014/main" id="{C74481D3-1E4B-720B-034B-23AAC0B35BE2}"/>
              </a:ext>
            </a:extLst>
          </p:cNvPr>
          <p:cNvPicPr>
            <a:picLocks noChangeAspect="1"/>
          </p:cNvPicPr>
          <p:nvPr/>
        </p:nvPicPr>
        <p:blipFill>
          <a:blip r:embed="rId4"/>
          <a:stretch>
            <a:fillRect/>
          </a:stretch>
        </p:blipFill>
        <p:spPr>
          <a:xfrm>
            <a:off x="5636654" y="1163341"/>
            <a:ext cx="6209763" cy="2578022"/>
          </a:xfrm>
          <a:prstGeom prst="rect">
            <a:avLst/>
          </a:prstGeom>
        </p:spPr>
      </p:pic>
      <p:pic>
        <p:nvPicPr>
          <p:cNvPr id="9" name="Picture 9" descr="Diagram&#10;&#10;Description automatically generated">
            <a:extLst>
              <a:ext uri="{FF2B5EF4-FFF2-40B4-BE49-F238E27FC236}">
                <a16:creationId xmlns:a16="http://schemas.microsoft.com/office/drawing/2014/main" id="{EFADFEE9-6970-ABDD-6D25-F7332DC6F343}"/>
              </a:ext>
            </a:extLst>
          </p:cNvPr>
          <p:cNvPicPr>
            <a:picLocks noChangeAspect="1"/>
          </p:cNvPicPr>
          <p:nvPr/>
        </p:nvPicPr>
        <p:blipFill>
          <a:blip r:embed="rId5"/>
          <a:stretch>
            <a:fillRect/>
          </a:stretch>
        </p:blipFill>
        <p:spPr>
          <a:xfrm>
            <a:off x="5550794" y="3842055"/>
            <a:ext cx="6381481" cy="2277960"/>
          </a:xfrm>
          <a:prstGeom prst="rect">
            <a:avLst/>
          </a:prstGeom>
        </p:spPr>
      </p:pic>
    </p:spTree>
    <p:extLst>
      <p:ext uri="{BB962C8B-B14F-4D97-AF65-F5344CB8AC3E}">
        <p14:creationId xmlns:p14="http://schemas.microsoft.com/office/powerpoint/2010/main" val="2599352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BFCA75F6-72E0-A9EE-38DA-319DE49D7EBF}"/>
              </a:ext>
            </a:extLst>
          </p:cNvPr>
          <p:cNvCxnSpPr/>
          <p:nvPr/>
        </p:nvCxnSpPr>
        <p:spPr>
          <a:xfrm>
            <a:off x="6248723" y="1134946"/>
            <a:ext cx="6264" cy="204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90CB36A4-932A-D878-7002-561049E52584}"/>
              </a:ext>
            </a:extLst>
          </p:cNvPr>
          <p:cNvSpPr/>
          <p:nvPr/>
        </p:nvSpPr>
        <p:spPr>
          <a:xfrm>
            <a:off x="4181692" y="1989866"/>
            <a:ext cx="4175341" cy="2609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cs typeface="Arial"/>
              </a:rPr>
              <a:t>Setting recommended goal of user for the day (W)</a:t>
            </a:r>
            <a:endParaRPr lang="en-GB" sz="1200" dirty="0"/>
          </a:p>
        </p:txBody>
      </p:sp>
      <p:sp>
        <p:nvSpPr>
          <p:cNvPr id="4" name="Rectangle 3">
            <a:extLst>
              <a:ext uri="{FF2B5EF4-FFF2-40B4-BE49-F238E27FC236}">
                <a16:creationId xmlns:a16="http://schemas.microsoft.com/office/drawing/2014/main" id="{CA7EC6D8-6A70-E166-0453-CE9F6F901C57}"/>
              </a:ext>
            </a:extLst>
          </p:cNvPr>
          <p:cNvSpPr/>
          <p:nvPr/>
        </p:nvSpPr>
        <p:spPr>
          <a:xfrm>
            <a:off x="5062429" y="2560659"/>
            <a:ext cx="2432135" cy="4279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cs typeface="Arial"/>
              </a:rPr>
              <a:t>Setting Hourly goal = W/T</a:t>
            </a:r>
          </a:p>
        </p:txBody>
      </p:sp>
      <p:cxnSp>
        <p:nvCxnSpPr>
          <p:cNvPr id="5" name="Straight Arrow Connector 4">
            <a:extLst>
              <a:ext uri="{FF2B5EF4-FFF2-40B4-BE49-F238E27FC236}">
                <a16:creationId xmlns:a16="http://schemas.microsoft.com/office/drawing/2014/main" id="{DFC6CABE-3689-68E2-A9AC-47A99E8A4C0E}"/>
              </a:ext>
            </a:extLst>
          </p:cNvPr>
          <p:cNvCxnSpPr>
            <a:cxnSpLocks/>
          </p:cNvCxnSpPr>
          <p:nvPr/>
        </p:nvCxnSpPr>
        <p:spPr>
          <a:xfrm flipH="1">
            <a:off x="6258011" y="1745817"/>
            <a:ext cx="4174" cy="246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207F357E-28FF-1B33-D965-F92BE1E15EF8}"/>
              </a:ext>
            </a:extLst>
          </p:cNvPr>
          <p:cNvCxnSpPr>
            <a:cxnSpLocks/>
          </p:cNvCxnSpPr>
          <p:nvPr/>
        </p:nvCxnSpPr>
        <p:spPr>
          <a:xfrm flipH="1">
            <a:off x="6268448" y="2987980"/>
            <a:ext cx="4174" cy="246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0F2D4AB8-5FD8-B82B-2E68-453311BE0069}"/>
              </a:ext>
            </a:extLst>
          </p:cNvPr>
          <p:cNvSpPr/>
          <p:nvPr/>
        </p:nvSpPr>
        <p:spPr>
          <a:xfrm>
            <a:off x="5711904" y="733825"/>
            <a:ext cx="1054274" cy="3757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cs typeface="Arial"/>
              </a:rPr>
              <a:t>Start</a:t>
            </a:r>
            <a:endParaRPr lang="en-GB" dirty="0"/>
          </a:p>
        </p:txBody>
      </p:sp>
      <p:sp>
        <p:nvSpPr>
          <p:cNvPr id="8" name="Parallelogram 7">
            <a:extLst>
              <a:ext uri="{FF2B5EF4-FFF2-40B4-BE49-F238E27FC236}">
                <a16:creationId xmlns:a16="http://schemas.microsoft.com/office/drawing/2014/main" id="{62D08100-65AC-B902-B98E-2D464F2CD310}"/>
              </a:ext>
            </a:extLst>
          </p:cNvPr>
          <p:cNvSpPr/>
          <p:nvPr/>
        </p:nvSpPr>
        <p:spPr>
          <a:xfrm>
            <a:off x="5211097" y="1331364"/>
            <a:ext cx="2087669" cy="375782"/>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ea typeface="+mn-lt"/>
                <a:cs typeface="+mn-lt"/>
              </a:rPr>
              <a:t>Taking input from user and API call</a:t>
            </a:r>
            <a:endParaRPr lang="en-GB" sz="1200" dirty="0">
              <a:cs typeface="Arial"/>
            </a:endParaRPr>
          </a:p>
        </p:txBody>
      </p:sp>
      <p:cxnSp>
        <p:nvCxnSpPr>
          <p:cNvPr id="9" name="Straight Arrow Connector 8">
            <a:extLst>
              <a:ext uri="{FF2B5EF4-FFF2-40B4-BE49-F238E27FC236}">
                <a16:creationId xmlns:a16="http://schemas.microsoft.com/office/drawing/2014/main" id="{5719F5A9-C3F2-909B-FC26-03A48588EB3F}"/>
              </a:ext>
            </a:extLst>
          </p:cNvPr>
          <p:cNvCxnSpPr>
            <a:cxnSpLocks/>
          </p:cNvCxnSpPr>
          <p:nvPr/>
        </p:nvCxnSpPr>
        <p:spPr>
          <a:xfrm flipH="1">
            <a:off x="6258008" y="2267733"/>
            <a:ext cx="4174" cy="288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A342D26-6CA9-C8EE-696B-3705EF08D826}"/>
              </a:ext>
            </a:extLst>
          </p:cNvPr>
          <p:cNvCxnSpPr>
            <a:cxnSpLocks/>
          </p:cNvCxnSpPr>
          <p:nvPr/>
        </p:nvCxnSpPr>
        <p:spPr>
          <a:xfrm>
            <a:off x="6251744" y="4105260"/>
            <a:ext cx="6264" cy="2985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Diamond 10">
            <a:extLst>
              <a:ext uri="{FF2B5EF4-FFF2-40B4-BE49-F238E27FC236}">
                <a16:creationId xmlns:a16="http://schemas.microsoft.com/office/drawing/2014/main" id="{CC71B8E0-A147-6C18-C2F3-37B919C18111}"/>
              </a:ext>
            </a:extLst>
          </p:cNvPr>
          <p:cNvSpPr/>
          <p:nvPr/>
        </p:nvSpPr>
        <p:spPr>
          <a:xfrm>
            <a:off x="4792621" y="4451754"/>
            <a:ext cx="2964488" cy="1069169"/>
          </a:xfrm>
          <a:prstGeom prst="diamond">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GB" sz="1200" dirty="0">
              <a:cs typeface="Arial"/>
            </a:endParaRPr>
          </a:p>
          <a:p>
            <a:pPr algn="ctr"/>
            <a:r>
              <a:rPr lang="en-GB" sz="1200" dirty="0">
                <a:cs typeface="Arial"/>
              </a:rPr>
              <a:t>Consumption of user per hour &lt; hourly goal per  hour</a:t>
            </a:r>
            <a:endParaRPr lang="en-US" sz="1200" dirty="0">
              <a:cs typeface="Arial"/>
            </a:endParaRPr>
          </a:p>
        </p:txBody>
      </p:sp>
      <p:sp>
        <p:nvSpPr>
          <p:cNvPr id="12" name="TextBox 11">
            <a:extLst>
              <a:ext uri="{FF2B5EF4-FFF2-40B4-BE49-F238E27FC236}">
                <a16:creationId xmlns:a16="http://schemas.microsoft.com/office/drawing/2014/main" id="{3A89040C-FAF2-8239-30A1-B3841FB8943C}"/>
              </a:ext>
            </a:extLst>
          </p:cNvPr>
          <p:cNvSpPr txBox="1"/>
          <p:nvPr/>
        </p:nvSpPr>
        <p:spPr>
          <a:xfrm>
            <a:off x="3805456" y="4968824"/>
            <a:ext cx="6009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True</a:t>
            </a:r>
          </a:p>
        </p:txBody>
      </p:sp>
      <p:sp>
        <p:nvSpPr>
          <p:cNvPr id="13" name="TextBox 12">
            <a:extLst>
              <a:ext uri="{FF2B5EF4-FFF2-40B4-BE49-F238E27FC236}">
                <a16:creationId xmlns:a16="http://schemas.microsoft.com/office/drawing/2014/main" id="{2325369A-AEB2-3AEC-F323-6C24D82BAED9}"/>
              </a:ext>
            </a:extLst>
          </p:cNvPr>
          <p:cNvSpPr txBox="1"/>
          <p:nvPr/>
        </p:nvSpPr>
        <p:spPr>
          <a:xfrm>
            <a:off x="8239574" y="4958185"/>
            <a:ext cx="9002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t>False</a:t>
            </a:r>
          </a:p>
        </p:txBody>
      </p:sp>
      <p:sp>
        <p:nvSpPr>
          <p:cNvPr id="14" name="Rectangle 13">
            <a:extLst>
              <a:ext uri="{FF2B5EF4-FFF2-40B4-BE49-F238E27FC236}">
                <a16:creationId xmlns:a16="http://schemas.microsoft.com/office/drawing/2014/main" id="{518AD154-37E4-D37F-863E-A1D806941F00}"/>
              </a:ext>
            </a:extLst>
          </p:cNvPr>
          <p:cNvSpPr/>
          <p:nvPr/>
        </p:nvSpPr>
        <p:spPr>
          <a:xfrm>
            <a:off x="1061984" y="4666922"/>
            <a:ext cx="2347874" cy="521917"/>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dirty="0">
                <a:cs typeface="Arial"/>
              </a:rPr>
              <a:t>Remind user to drink water</a:t>
            </a:r>
          </a:p>
        </p:txBody>
      </p:sp>
      <p:sp>
        <p:nvSpPr>
          <p:cNvPr id="15" name="Rectangle 14">
            <a:extLst>
              <a:ext uri="{FF2B5EF4-FFF2-40B4-BE49-F238E27FC236}">
                <a16:creationId xmlns:a16="http://schemas.microsoft.com/office/drawing/2014/main" id="{D1C58D25-6DCB-324A-3995-747719AE0ABA}"/>
              </a:ext>
            </a:extLst>
          </p:cNvPr>
          <p:cNvSpPr/>
          <p:nvPr/>
        </p:nvSpPr>
        <p:spPr>
          <a:xfrm>
            <a:off x="837786" y="5554848"/>
            <a:ext cx="2788706" cy="521917"/>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dirty="0">
                <a:cs typeface="Arial"/>
              </a:rPr>
              <a:t>Reset  per hour goal for user </a:t>
            </a:r>
            <a:endParaRPr lang="en-GB" dirty="0"/>
          </a:p>
        </p:txBody>
      </p:sp>
      <p:sp>
        <p:nvSpPr>
          <p:cNvPr id="16" name="Diamond 15">
            <a:extLst>
              <a:ext uri="{FF2B5EF4-FFF2-40B4-BE49-F238E27FC236}">
                <a16:creationId xmlns:a16="http://schemas.microsoft.com/office/drawing/2014/main" id="{4982E700-3059-2F73-B60D-B3C6EE400E4A}"/>
              </a:ext>
            </a:extLst>
          </p:cNvPr>
          <p:cNvSpPr/>
          <p:nvPr/>
        </p:nvSpPr>
        <p:spPr>
          <a:xfrm>
            <a:off x="4958877" y="3307771"/>
            <a:ext cx="2585833" cy="948831"/>
          </a:xfrm>
          <a:prstGeom prst="diamond">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dirty="0">
                <a:cs typeface="Arial"/>
              </a:rPr>
              <a:t>Tracking user Consumption</a:t>
            </a:r>
          </a:p>
        </p:txBody>
      </p:sp>
      <p:cxnSp>
        <p:nvCxnSpPr>
          <p:cNvPr id="17" name="Straight Arrow Connector 16">
            <a:extLst>
              <a:ext uri="{FF2B5EF4-FFF2-40B4-BE49-F238E27FC236}">
                <a16:creationId xmlns:a16="http://schemas.microsoft.com/office/drawing/2014/main" id="{9C644478-D03C-C429-782A-E70CE189EA01}"/>
              </a:ext>
            </a:extLst>
          </p:cNvPr>
          <p:cNvCxnSpPr>
            <a:cxnSpLocks/>
            <a:stCxn id="11" idx="1"/>
          </p:cNvCxnSpPr>
          <p:nvPr/>
        </p:nvCxnSpPr>
        <p:spPr>
          <a:xfrm flipH="1" flipV="1">
            <a:off x="3409858" y="4968825"/>
            <a:ext cx="1382763" cy="17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EAACA00-2EE2-E7CC-6F14-9E69775ADEE5}"/>
              </a:ext>
            </a:extLst>
          </p:cNvPr>
          <p:cNvCxnSpPr>
            <a:cxnSpLocks/>
          </p:cNvCxnSpPr>
          <p:nvPr/>
        </p:nvCxnSpPr>
        <p:spPr>
          <a:xfrm flipH="1">
            <a:off x="2232139" y="5229783"/>
            <a:ext cx="3782" cy="366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DDDBBA9A-B691-03EE-58A9-439451A298B4}"/>
              </a:ext>
            </a:extLst>
          </p:cNvPr>
          <p:cNvSpPr/>
          <p:nvPr/>
        </p:nvSpPr>
        <p:spPr>
          <a:xfrm>
            <a:off x="1490743" y="6324526"/>
            <a:ext cx="1503123" cy="501042"/>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a:cs typeface="Arial"/>
              </a:rPr>
              <a:t>End</a:t>
            </a:r>
            <a:endParaRPr lang="en-GB"/>
          </a:p>
        </p:txBody>
      </p:sp>
      <p:sp>
        <p:nvSpPr>
          <p:cNvPr id="20" name="Rectangle 19">
            <a:extLst>
              <a:ext uri="{FF2B5EF4-FFF2-40B4-BE49-F238E27FC236}">
                <a16:creationId xmlns:a16="http://schemas.microsoft.com/office/drawing/2014/main" id="{6ED9899D-566D-60AC-18F6-EFC06EA60D2B}"/>
              </a:ext>
            </a:extLst>
          </p:cNvPr>
          <p:cNvSpPr/>
          <p:nvPr/>
        </p:nvSpPr>
        <p:spPr>
          <a:xfrm>
            <a:off x="8973679" y="5428400"/>
            <a:ext cx="2695667" cy="532357"/>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GB" dirty="0">
                <a:ea typeface="+mn-lt"/>
                <a:cs typeface="+mn-lt"/>
              </a:rPr>
              <a:t>Reset Per hour goal for user</a:t>
            </a:r>
            <a:endParaRPr lang="en-GB" dirty="0">
              <a:cs typeface="Arial"/>
            </a:endParaRPr>
          </a:p>
        </p:txBody>
      </p:sp>
      <p:cxnSp>
        <p:nvCxnSpPr>
          <p:cNvPr id="21" name="Connector: Elbow 4">
            <a:extLst>
              <a:ext uri="{FF2B5EF4-FFF2-40B4-BE49-F238E27FC236}">
                <a16:creationId xmlns:a16="http://schemas.microsoft.com/office/drawing/2014/main" id="{BCCDAE4D-909E-445D-CE78-A8287CF15FDF}"/>
              </a:ext>
            </a:extLst>
          </p:cNvPr>
          <p:cNvCxnSpPr>
            <a:stCxn id="11" idx="3"/>
          </p:cNvCxnSpPr>
          <p:nvPr/>
        </p:nvCxnSpPr>
        <p:spPr>
          <a:xfrm>
            <a:off x="7757109" y="4986339"/>
            <a:ext cx="2564404" cy="48300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Elbow Connector 21"/>
          <p:cNvCxnSpPr>
            <a:stCxn id="15" idx="1"/>
            <a:endCxn id="16" idx="1"/>
          </p:cNvCxnSpPr>
          <p:nvPr/>
        </p:nvCxnSpPr>
        <p:spPr>
          <a:xfrm rot="10800000" flipH="1">
            <a:off x="837785" y="3782187"/>
            <a:ext cx="4121091" cy="2033620"/>
          </a:xfrm>
          <a:prstGeom prst="bentConnector3">
            <a:avLst>
              <a:gd name="adj1" fmla="val -5547"/>
            </a:avLst>
          </a:prstGeom>
          <a:ln>
            <a:tailEnd type="triangle"/>
          </a:ln>
        </p:spPr>
        <p:style>
          <a:lnRef idx="1">
            <a:schemeClr val="dk1"/>
          </a:lnRef>
          <a:fillRef idx="0">
            <a:schemeClr val="dk1"/>
          </a:fillRef>
          <a:effectRef idx="0">
            <a:schemeClr val="dk1"/>
          </a:effectRef>
          <a:fontRef idx="minor">
            <a:schemeClr val="tx1"/>
          </a:fontRef>
        </p:style>
      </p:cxnSp>
      <p:cxnSp>
        <p:nvCxnSpPr>
          <p:cNvPr id="23" name="Elbow Connector 22"/>
          <p:cNvCxnSpPr>
            <a:stCxn id="20" idx="3"/>
            <a:endCxn id="16" idx="3"/>
          </p:cNvCxnSpPr>
          <p:nvPr/>
        </p:nvCxnSpPr>
        <p:spPr>
          <a:xfrm flipH="1" flipV="1">
            <a:off x="7544710" y="3782187"/>
            <a:ext cx="4124636" cy="1912392"/>
          </a:xfrm>
          <a:prstGeom prst="bentConnector3">
            <a:avLst>
              <a:gd name="adj1" fmla="val -5542"/>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EAACA00-2EE2-E7CC-6F14-9E69775ADEE5}"/>
              </a:ext>
            </a:extLst>
          </p:cNvPr>
          <p:cNvCxnSpPr>
            <a:cxnSpLocks/>
          </p:cNvCxnSpPr>
          <p:nvPr/>
        </p:nvCxnSpPr>
        <p:spPr>
          <a:xfrm>
            <a:off x="2232139" y="6127224"/>
            <a:ext cx="1" cy="198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EAACA00-2EE2-E7CC-6F14-9E69775ADEE5}"/>
              </a:ext>
            </a:extLst>
          </p:cNvPr>
          <p:cNvCxnSpPr>
            <a:cxnSpLocks/>
          </p:cNvCxnSpPr>
          <p:nvPr/>
        </p:nvCxnSpPr>
        <p:spPr>
          <a:xfrm flipH="1">
            <a:off x="10321512" y="6004847"/>
            <a:ext cx="1" cy="225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DDDBBA9A-B691-03EE-58A9-439451A298B4}"/>
              </a:ext>
            </a:extLst>
          </p:cNvPr>
          <p:cNvSpPr/>
          <p:nvPr/>
        </p:nvSpPr>
        <p:spPr>
          <a:xfrm>
            <a:off x="9569950" y="6256286"/>
            <a:ext cx="1503123" cy="501042"/>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GB">
                <a:cs typeface="Arial"/>
              </a:rPr>
              <a:t>End</a:t>
            </a:r>
            <a:endParaRPr lang="en-GB"/>
          </a:p>
        </p:txBody>
      </p:sp>
      <p:sp>
        <p:nvSpPr>
          <p:cNvPr id="27" name="TextBox 26">
            <a:extLst>
              <a:ext uri="{FF2B5EF4-FFF2-40B4-BE49-F238E27FC236}">
                <a16:creationId xmlns:a16="http://schemas.microsoft.com/office/drawing/2014/main" id="{8D175BEE-D3C9-4D8D-851F-ADE42AC5E745}"/>
              </a:ext>
            </a:extLst>
          </p:cNvPr>
          <p:cNvSpPr txBox="1"/>
          <p:nvPr/>
        </p:nvSpPr>
        <p:spPr>
          <a:xfrm>
            <a:off x="1189766" y="138020"/>
            <a:ext cx="9972293" cy="523220"/>
          </a:xfrm>
          <a:prstGeom prst="rect">
            <a:avLst/>
          </a:prstGeom>
          <a:noFill/>
          <a:ln>
            <a:solidFill>
              <a:schemeClr val="tx1"/>
            </a:solidFill>
          </a:ln>
        </p:spPr>
        <p:txBody>
          <a:bodyPr wrap="square" lIns="91440" tIns="45720" rIns="91440" bIns="45720" anchor="t">
            <a:spAutoFit/>
          </a:bodyPr>
          <a:lstStyle/>
          <a:p>
            <a:pPr algn="ctr"/>
            <a:r>
              <a:rPr lang="en-US" altLang="en-US" sz="2800" b="1" dirty="0">
                <a:latin typeface="Book Antiqua"/>
              </a:rPr>
              <a:t>Flow Chart for Recommendation system</a:t>
            </a:r>
            <a:endParaRPr lang="en-US" altLang="en-US" sz="2800" b="1" dirty="0">
              <a:latin typeface="Book Antiqua" panose="02040602050305030304" pitchFamily="18" charset="0"/>
            </a:endParaRPr>
          </a:p>
        </p:txBody>
      </p:sp>
      <p:sp>
        <p:nvSpPr>
          <p:cNvPr id="28" name="TextBox 27"/>
          <p:cNvSpPr txBox="1"/>
          <p:nvPr/>
        </p:nvSpPr>
        <p:spPr>
          <a:xfrm>
            <a:off x="1251422" y="941999"/>
            <a:ext cx="2115403" cy="2677656"/>
          </a:xfrm>
          <a:prstGeom prst="rect">
            <a:avLst/>
          </a:prstGeom>
          <a:solidFill>
            <a:schemeClr val="bg1"/>
          </a:solidFill>
          <a:ln>
            <a:solidFill>
              <a:schemeClr val="tx1"/>
            </a:solidFill>
          </a:ln>
        </p:spPr>
        <p:txBody>
          <a:bodyPr wrap="square" rtlCol="0">
            <a:spAutoFit/>
          </a:bodyPr>
          <a:lstStyle/>
          <a:p>
            <a:r>
              <a:rPr lang="en-IN" dirty="0"/>
              <a:t>Input parameters</a:t>
            </a:r>
          </a:p>
          <a:p>
            <a:pPr marL="285750" indent="-285750">
              <a:buFont typeface="Arial" panose="020B0604020202020204" pitchFamily="34" charset="0"/>
              <a:buChar char="•"/>
            </a:pPr>
            <a:r>
              <a:rPr lang="en-IN" dirty="0"/>
              <a:t>Gender</a:t>
            </a:r>
          </a:p>
          <a:p>
            <a:pPr marL="285750" indent="-285750">
              <a:buFont typeface="Arial" panose="020B0604020202020204" pitchFamily="34" charset="0"/>
              <a:buChar char="•"/>
            </a:pPr>
            <a:r>
              <a:rPr lang="en-IN" dirty="0"/>
              <a:t>Age</a:t>
            </a:r>
          </a:p>
          <a:p>
            <a:pPr marL="285750" indent="-285750">
              <a:buFont typeface="Arial" panose="020B0604020202020204" pitchFamily="34" charset="0"/>
              <a:buChar char="•"/>
            </a:pPr>
            <a:r>
              <a:rPr lang="en-IN" dirty="0"/>
              <a:t>Weight</a:t>
            </a:r>
          </a:p>
          <a:p>
            <a:pPr marL="285750" indent="-285750">
              <a:buFont typeface="Arial" panose="020B0604020202020204" pitchFamily="34" charset="0"/>
              <a:buChar char="•"/>
            </a:pPr>
            <a:r>
              <a:rPr lang="en-IN" dirty="0"/>
              <a:t>Height</a:t>
            </a:r>
          </a:p>
          <a:p>
            <a:pPr marL="285750" indent="-285750">
              <a:buFont typeface="Arial" panose="020B0604020202020204" pitchFamily="34" charset="0"/>
              <a:buChar char="•"/>
            </a:pPr>
            <a:r>
              <a:rPr lang="en-IN" dirty="0"/>
              <a:t>Wake Time</a:t>
            </a:r>
          </a:p>
          <a:p>
            <a:pPr marL="285750" indent="-285750">
              <a:buFont typeface="Arial" panose="020B0604020202020204" pitchFamily="34" charset="0"/>
              <a:buChar char="•"/>
            </a:pPr>
            <a:r>
              <a:rPr lang="en-IN" dirty="0"/>
              <a:t>Sleep Time</a:t>
            </a:r>
          </a:p>
          <a:p>
            <a:endParaRPr lang="en-IN" dirty="0"/>
          </a:p>
          <a:p>
            <a:r>
              <a:rPr lang="en-IN" dirty="0"/>
              <a:t>Parameters through API</a:t>
            </a:r>
          </a:p>
          <a:p>
            <a:pPr marL="285750" indent="-285750">
              <a:buFont typeface="Arial" panose="020B0604020202020204" pitchFamily="34" charset="0"/>
              <a:buChar char="•"/>
            </a:pPr>
            <a:r>
              <a:rPr lang="en-IN" dirty="0"/>
              <a:t>Temperature</a:t>
            </a:r>
          </a:p>
          <a:p>
            <a:pPr marL="285750" indent="-285750">
              <a:buFont typeface="Arial" panose="020B0604020202020204" pitchFamily="34" charset="0"/>
              <a:buChar char="•"/>
            </a:pPr>
            <a:r>
              <a:rPr lang="en-IN" dirty="0"/>
              <a:t>Humidity</a:t>
            </a:r>
          </a:p>
          <a:p>
            <a:r>
              <a:rPr lang="en-IN" dirty="0"/>
              <a:t>  </a:t>
            </a:r>
          </a:p>
        </p:txBody>
      </p:sp>
    </p:spTree>
    <p:extLst>
      <p:ext uri="{BB962C8B-B14F-4D97-AF65-F5344CB8AC3E}">
        <p14:creationId xmlns:p14="http://schemas.microsoft.com/office/powerpoint/2010/main" val="923694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Text Box 2">
            <a:extLst>
              <a:ext uri="{FF2B5EF4-FFF2-40B4-BE49-F238E27FC236}">
                <a16:creationId xmlns:a16="http://schemas.microsoft.com/office/drawing/2014/main" id="{CEDAE6A0-EE14-4B64-9656-BB61692BBDE3}"/>
              </a:ext>
            </a:extLst>
          </p:cNvPr>
          <p:cNvSpPr txBox="1">
            <a:spLocks noChangeArrowheads="1"/>
          </p:cNvSpPr>
          <p:nvPr/>
        </p:nvSpPr>
        <p:spPr bwMode="auto">
          <a:xfrm>
            <a:off x="152400" y="133870"/>
            <a:ext cx="11887200" cy="646331"/>
          </a:xfrm>
          <a:prstGeom prst="rect">
            <a:avLst/>
          </a:prstGeom>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Second phase working video</a:t>
            </a:r>
          </a:p>
        </p:txBody>
      </p:sp>
      <p:pic>
        <p:nvPicPr>
          <p:cNvPr id="5" name="22-06-10-13-07-2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27487" y="1460310"/>
            <a:ext cx="2508810" cy="4553807"/>
          </a:xfrm>
          <a:prstGeom prst="rect">
            <a:avLst/>
          </a:prstGeom>
        </p:spPr>
      </p:pic>
      <p:pic>
        <p:nvPicPr>
          <p:cNvPr id="8" name="22-06-10-13-07-27_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532185" y="1460309"/>
            <a:ext cx="2534479" cy="4600399"/>
          </a:xfrm>
          <a:prstGeom prst="rect">
            <a:avLst/>
          </a:prstGeom>
        </p:spPr>
      </p:pic>
    </p:spTree>
    <p:extLst>
      <p:ext uri="{BB962C8B-B14F-4D97-AF65-F5344CB8AC3E}">
        <p14:creationId xmlns:p14="http://schemas.microsoft.com/office/powerpoint/2010/main" val="40738353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ext Box 2">
            <a:extLst>
              <a:ext uri="{FF2B5EF4-FFF2-40B4-BE49-F238E27FC236}">
                <a16:creationId xmlns:a16="http://schemas.microsoft.com/office/drawing/2014/main" id="{C87A2EF3-4330-41F6-84EC-CA7506F83276}"/>
              </a:ext>
            </a:extLst>
          </p:cNvPr>
          <p:cNvSpPr txBox="1">
            <a:spLocks noChangeArrowheads="1"/>
          </p:cNvSpPr>
          <p:nvPr/>
        </p:nvSpPr>
        <p:spPr bwMode="auto">
          <a:xfrm>
            <a:off x="152400" y="171152"/>
            <a:ext cx="11887200" cy="646331"/>
          </a:xfrm>
          <a:prstGeom prst="rect">
            <a:avLst/>
          </a:prstGeom>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Results </a:t>
            </a:r>
          </a:p>
        </p:txBody>
      </p:sp>
      <p:sp>
        <p:nvSpPr>
          <p:cNvPr id="4" name="TextBox 3">
            <a:extLst>
              <a:ext uri="{FF2B5EF4-FFF2-40B4-BE49-F238E27FC236}">
                <a16:creationId xmlns:a16="http://schemas.microsoft.com/office/drawing/2014/main" id="{AFE73EA1-3ABD-4B4E-B96E-BD8C8E734277}"/>
              </a:ext>
            </a:extLst>
          </p:cNvPr>
          <p:cNvSpPr txBox="1"/>
          <p:nvPr/>
        </p:nvSpPr>
        <p:spPr>
          <a:xfrm>
            <a:off x="1169618" y="1255486"/>
            <a:ext cx="9765082" cy="5122043"/>
          </a:xfrm>
          <a:prstGeom prst="rect">
            <a:avLst/>
          </a:prstGeom>
          <a:noFill/>
        </p:spPr>
        <p:txBody>
          <a:bodyPr wrap="square" lIns="91440" tIns="45720" rIns="91440" bIns="45720" anchor="t">
            <a:spAutoFit/>
          </a:bodyPr>
          <a:lstStyle/>
          <a:p>
            <a:pPr marL="285750" indent="-28575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The temperature sensor and OLED display are tested, coded and debugged.</a:t>
            </a:r>
            <a:endParaRPr lang="en-US" sz="2000">
              <a:solidFill>
                <a:schemeClr val="tx1">
                  <a:lumMod val="75000"/>
                  <a:lumOff val="25000"/>
                </a:schemeClr>
              </a:solidFill>
              <a:latin typeface="Source Sans Pro" panose="020B0503030403020204" pitchFamily="34" charset="0"/>
              <a:ea typeface="Source Sans Pro" panose="020B0503030403020204" pitchFamily="34" charset="0"/>
            </a:endParaRPr>
          </a:p>
          <a:p>
            <a:pPr marL="285750" indent="-28575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Recommendation system is updated and coded to provide hourly analytics.</a:t>
            </a:r>
          </a:p>
          <a:p>
            <a:pPr marL="285750" indent="-28575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The recommendation system is successfully </a:t>
            </a:r>
            <a:r>
              <a:rPr lang="en-US" sz="2000">
                <a:solidFill>
                  <a:schemeClr val="tx1">
                    <a:lumMod val="75000"/>
                    <a:lumOff val="25000"/>
                  </a:schemeClr>
                </a:solidFill>
                <a:ea typeface="Source Sans Pro"/>
              </a:rPr>
              <a:t>able to compare hourly consumption and hydration goals to recommend appositely.</a:t>
            </a:r>
            <a:endParaRPr lang="en-US" sz="2000">
              <a:solidFill>
                <a:schemeClr val="tx1">
                  <a:lumMod val="75000"/>
                  <a:lumOff val="25000"/>
                </a:schemeClr>
              </a:solidFill>
              <a:latin typeface="Source Sans Pro" panose="020B0503030403020204" pitchFamily="34" charset="0"/>
              <a:ea typeface="Source Sans Pro" panose="020B0503030403020204" pitchFamily="34" charset="0"/>
            </a:endParaRPr>
          </a:p>
          <a:p>
            <a:pPr marL="285750" indent="-28575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The Application is updated to provide a better and smoother user interface. </a:t>
            </a:r>
            <a:endParaRPr lang="en-US" sz="2000">
              <a:solidFill>
                <a:schemeClr val="tx1">
                  <a:lumMod val="75000"/>
                  <a:lumOff val="25000"/>
                </a:schemeClr>
              </a:solidFill>
              <a:latin typeface="Source Sans Pro" panose="020B0503030403020204" pitchFamily="34" charset="0"/>
              <a:ea typeface="Source Sans Pro" panose="020B0503030403020204" pitchFamily="34" charset="0"/>
            </a:endParaRPr>
          </a:p>
          <a:p>
            <a:pPr marL="285750" indent="-28575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The App, recommendation system and the addition hardware are mounted, debugged and integrated together. </a:t>
            </a:r>
            <a:endParaRPr lang="en-US" sz="2000">
              <a:solidFill>
                <a:schemeClr val="tx1">
                  <a:lumMod val="75000"/>
                  <a:lumOff val="25000"/>
                </a:schemeClr>
              </a:solidFill>
              <a:latin typeface="Source Sans Pro" panose="020B0503030403020204" pitchFamily="34" charset="0"/>
              <a:ea typeface="Source Sans Pro" panose="020B0503030403020204" pitchFamily="34" charset="0"/>
            </a:endParaRPr>
          </a:p>
          <a:p>
            <a:pPr marL="285750" indent="-285750">
              <a:lnSpc>
                <a:spcPct val="150000"/>
              </a:lnSpc>
              <a:buFont typeface="Courier New" panose="02070309020205020404" pitchFamily="49" charset="0"/>
              <a:buChar char="o"/>
            </a:pPr>
            <a:r>
              <a:rPr lang="en-US" sz="2000">
                <a:solidFill>
                  <a:schemeClr val="tx1">
                    <a:lumMod val="75000"/>
                    <a:lumOff val="25000"/>
                  </a:schemeClr>
                </a:solidFill>
                <a:latin typeface="Source Sans Pro"/>
                <a:ea typeface="Source Sans Pro"/>
              </a:rPr>
              <a:t>The results show that the system is able to take user inputs, information on quality and quantity of the user and perform analytics accordingly to recommend the user and help him achieve his hydration needs.</a:t>
            </a:r>
            <a:endParaRPr lang="en-US" sz="2000">
              <a:solidFill>
                <a:schemeClr val="tx1">
                  <a:lumMod val="75000"/>
                  <a:lumOff val="25000"/>
                </a:schemeClr>
              </a:solidFill>
              <a:latin typeface="Source Sans Pro" panose="020B0503030403020204" pitchFamily="34" charset="0"/>
              <a:ea typeface="Source Sans Pro" panose="020B0503030403020204" pitchFamily="34" charset="0"/>
            </a:endParaRPr>
          </a:p>
          <a:p>
            <a:pPr>
              <a:lnSpc>
                <a:spcPct val="150000"/>
              </a:lnSpc>
            </a:pPr>
            <a:endParaRPr lang="en-US" sz="2000">
              <a:solidFill>
                <a:schemeClr val="tx1">
                  <a:lumMod val="75000"/>
                  <a:lumOff val="2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18630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 useBgFill="1">
        <p:nvSpPr>
          <p:cNvPr id="2" name="Text Box 2">
            <a:extLst>
              <a:ext uri="{FF2B5EF4-FFF2-40B4-BE49-F238E27FC236}">
                <a16:creationId xmlns:a16="http://schemas.microsoft.com/office/drawing/2014/main" id="{C84FC1E7-3354-402A-9F01-2A717AC3D042}"/>
              </a:ext>
            </a:extLst>
          </p:cNvPr>
          <p:cNvSpPr txBox="1">
            <a:spLocks noChangeArrowheads="1"/>
          </p:cNvSpPr>
          <p:nvPr/>
        </p:nvSpPr>
        <p:spPr bwMode="auto">
          <a:xfrm>
            <a:off x="152400" y="171152"/>
            <a:ext cx="11887200" cy="646331"/>
          </a:xfrm>
          <a:prstGeom prst="rect">
            <a:avLst/>
          </a:prstGeom>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Photographs of the hardware prototype</a:t>
            </a:r>
          </a:p>
        </p:txBody>
      </p:sp>
      <p:pic>
        <p:nvPicPr>
          <p:cNvPr id="7" name="Picture 3" descr="Graphical user interface, chart&#10;&#10;Description automatically generated">
            <a:extLst>
              <a:ext uri="{FF2B5EF4-FFF2-40B4-BE49-F238E27FC236}">
                <a16:creationId xmlns:a16="http://schemas.microsoft.com/office/drawing/2014/main" id="{2F8CDD15-F57B-3EE4-C5B7-0CA2D162C1CC}"/>
              </a:ext>
            </a:extLst>
          </p:cNvPr>
          <p:cNvPicPr>
            <a:picLocks noChangeAspect="1"/>
          </p:cNvPicPr>
          <p:nvPr/>
        </p:nvPicPr>
        <p:blipFill rotWithShape="1">
          <a:blip r:embed="rId3"/>
          <a:srcRect t="3582" r="662" b="16536"/>
          <a:stretch/>
        </p:blipFill>
        <p:spPr>
          <a:xfrm>
            <a:off x="8849133" y="1382945"/>
            <a:ext cx="2787184" cy="4821391"/>
          </a:xfrm>
          <a:prstGeom prst="rect">
            <a:avLst/>
          </a:prstGeom>
        </p:spPr>
      </p:pic>
      <p:pic>
        <p:nvPicPr>
          <p:cNvPr id="4" name="Picture 4" descr="A picture containing text, indoor&#10;&#10;Description automatically generated">
            <a:extLst>
              <a:ext uri="{FF2B5EF4-FFF2-40B4-BE49-F238E27FC236}">
                <a16:creationId xmlns:a16="http://schemas.microsoft.com/office/drawing/2014/main" id="{B6BCB906-5195-68D2-D0FB-3DF9947FF5AB}"/>
              </a:ext>
            </a:extLst>
          </p:cNvPr>
          <p:cNvPicPr>
            <a:picLocks noChangeAspect="1"/>
          </p:cNvPicPr>
          <p:nvPr/>
        </p:nvPicPr>
        <p:blipFill>
          <a:blip r:embed="rId4"/>
          <a:stretch>
            <a:fillRect/>
          </a:stretch>
        </p:blipFill>
        <p:spPr>
          <a:xfrm>
            <a:off x="4672209" y="1382898"/>
            <a:ext cx="3609582" cy="4812450"/>
          </a:xfrm>
          <a:prstGeom prst="rect">
            <a:avLst/>
          </a:prstGeom>
        </p:spPr>
      </p:pic>
      <p:pic>
        <p:nvPicPr>
          <p:cNvPr id="5" name="Picture 7" descr="A picture containing indoor&#10;&#10;Description automatically generated">
            <a:extLst>
              <a:ext uri="{FF2B5EF4-FFF2-40B4-BE49-F238E27FC236}">
                <a16:creationId xmlns:a16="http://schemas.microsoft.com/office/drawing/2014/main" id="{D23CF524-49B6-68B0-3F88-B28E7F1E162C}"/>
              </a:ext>
            </a:extLst>
          </p:cNvPr>
          <p:cNvPicPr>
            <a:picLocks noChangeAspect="1"/>
          </p:cNvPicPr>
          <p:nvPr/>
        </p:nvPicPr>
        <p:blipFill>
          <a:blip r:embed="rId5"/>
          <a:stretch>
            <a:fillRect/>
          </a:stretch>
        </p:blipFill>
        <p:spPr>
          <a:xfrm>
            <a:off x="402921" y="1382898"/>
            <a:ext cx="3567830" cy="4812450"/>
          </a:xfrm>
          <a:prstGeom prst="rect">
            <a:avLst/>
          </a:prstGeom>
        </p:spPr>
      </p:pic>
    </p:spTree>
    <p:extLst>
      <p:ext uri="{BB962C8B-B14F-4D97-AF65-F5344CB8AC3E}">
        <p14:creationId xmlns:p14="http://schemas.microsoft.com/office/powerpoint/2010/main" val="1083378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a:stretch>
        </a:blipFill>
        <a:effectLst/>
      </p:bgPr>
    </p:bg>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5461F2F-AB39-45FE-B2C4-9D7A5A65B4BF}"/>
              </a:ext>
            </a:extLst>
          </p:cNvPr>
          <p:cNvSpPr txBox="1">
            <a:spLocks noChangeArrowheads="1"/>
          </p:cNvSpPr>
          <p:nvPr/>
        </p:nvSpPr>
        <p:spPr bwMode="auto">
          <a:xfrm>
            <a:off x="2070652" y="533400"/>
            <a:ext cx="8228772"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Advantages / Applications </a:t>
            </a:r>
          </a:p>
        </p:txBody>
      </p:sp>
      <p:sp>
        <p:nvSpPr>
          <p:cNvPr id="4" name="TextBox 3">
            <a:extLst>
              <a:ext uri="{FF2B5EF4-FFF2-40B4-BE49-F238E27FC236}">
                <a16:creationId xmlns:a16="http://schemas.microsoft.com/office/drawing/2014/main" id="{3845A05D-1B27-492F-88EA-EF65E5DC9AF1}"/>
              </a:ext>
            </a:extLst>
          </p:cNvPr>
          <p:cNvSpPr txBox="1"/>
          <p:nvPr/>
        </p:nvSpPr>
        <p:spPr>
          <a:xfrm>
            <a:off x="2057400" y="1828800"/>
            <a:ext cx="8228772" cy="3372590"/>
          </a:xfrm>
          <a:prstGeom prst="rect">
            <a:avLst/>
          </a:prstGeom>
          <a:noFill/>
        </p:spPr>
        <p:txBody>
          <a:bodyPr wrap="square">
            <a:spAutoFit/>
          </a:bodyPr>
          <a:lstStyle/>
          <a:p>
            <a:pPr marL="285750" indent="-285750" algn="just">
              <a:lnSpc>
                <a:spcPct val="150000"/>
              </a:lnSpc>
              <a:buFont typeface="Courier New" panose="02070309020205020404" pitchFamily="49" charset="0"/>
              <a:buChar char="o"/>
            </a:pPr>
            <a:r>
              <a:rPr lang="en-US" sz="1800" b="0">
                <a:solidFill>
                  <a:schemeClr val="tx1">
                    <a:lumMod val="75000"/>
                    <a:lumOff val="25000"/>
                  </a:schemeClr>
                </a:solidFill>
                <a:effectLst/>
                <a:latin typeface="Source Sans Pro" panose="020B0503030403020204" pitchFamily="34" charset="0"/>
                <a:ea typeface="Source Sans Pro" panose="020B0503030403020204" pitchFamily="34" charset="0"/>
              </a:rPr>
              <a:t>It could be used by everyone for regular use. This project can be especially helpful for fitness freaks and people who want to take their health seriously and focus on staying hydrated. </a:t>
            </a:r>
          </a:p>
          <a:p>
            <a:pPr marL="285750" indent="-285750" algn="just">
              <a:lnSpc>
                <a:spcPct val="150000"/>
              </a:lnSpc>
              <a:buFont typeface="Courier New" panose="02070309020205020404" pitchFamily="49" charset="0"/>
              <a:buChar char="o"/>
            </a:pPr>
            <a:r>
              <a:rPr lang="en-US" sz="1800" b="0">
                <a:solidFill>
                  <a:schemeClr val="tx1">
                    <a:lumMod val="75000"/>
                    <a:lumOff val="25000"/>
                  </a:schemeClr>
                </a:solidFill>
                <a:effectLst/>
                <a:latin typeface="Source Sans Pro" panose="020B0503030403020204" pitchFamily="34" charset="0"/>
                <a:ea typeface="Source Sans Pro" panose="020B0503030403020204" pitchFamily="34" charset="0"/>
              </a:rPr>
              <a:t>This product will be designed to notify, and recommend and remind him/her to drink good quality water, thereby helping the user stay fit. </a:t>
            </a:r>
          </a:p>
          <a:p>
            <a:pPr marL="285750" indent="-285750" algn="just">
              <a:lnSpc>
                <a:spcPct val="150000"/>
              </a:lnSpc>
              <a:buFont typeface="Courier New" panose="02070309020205020404" pitchFamily="49" charset="0"/>
              <a:buChar char="o"/>
            </a:pPr>
            <a:r>
              <a:rPr lang="en-US" sz="1800" b="0">
                <a:solidFill>
                  <a:schemeClr val="tx1">
                    <a:lumMod val="75000"/>
                    <a:lumOff val="25000"/>
                  </a:schemeClr>
                </a:solidFill>
                <a:effectLst/>
                <a:latin typeface="Source Sans Pro" panose="020B0503030403020204" pitchFamily="34" charset="0"/>
                <a:ea typeface="Source Sans Pro" panose="020B0503030403020204" pitchFamily="34" charset="0"/>
              </a:rPr>
              <a:t>It is very convenient and hence is quite user friendly.</a:t>
            </a:r>
          </a:p>
          <a:p>
            <a:pPr marL="285750" indent="-285750" algn="just">
              <a:lnSpc>
                <a:spcPct val="150000"/>
              </a:lnSpc>
              <a:buFont typeface="Courier New" panose="02070309020205020404" pitchFamily="49" charset="0"/>
              <a:buChar char="o"/>
            </a:pPr>
            <a:r>
              <a:rPr lang="en-US" sz="1800" b="0">
                <a:solidFill>
                  <a:schemeClr val="tx1">
                    <a:lumMod val="75000"/>
                    <a:lumOff val="25000"/>
                  </a:schemeClr>
                </a:solidFill>
                <a:effectLst/>
                <a:latin typeface="Source Sans Pro" panose="020B0503030403020204" pitchFamily="34" charset="0"/>
                <a:ea typeface="Source Sans Pro" panose="020B0503030403020204" pitchFamily="34" charset="0"/>
              </a:rPr>
              <a:t>It can help users ranging from a small child to a senior citizen.</a:t>
            </a:r>
          </a:p>
          <a:p>
            <a:pPr marL="285750" indent="-285750" algn="just">
              <a:lnSpc>
                <a:spcPct val="150000"/>
              </a:lnSpc>
              <a:buFont typeface="Courier New" panose="02070309020205020404" pitchFamily="49" charset="0"/>
              <a:buChar char="o"/>
            </a:pPr>
            <a:r>
              <a:rPr lang="en-US" sz="1800" b="0">
                <a:solidFill>
                  <a:schemeClr val="tx1">
                    <a:lumMod val="75000"/>
                    <a:lumOff val="25000"/>
                  </a:schemeClr>
                </a:solidFill>
                <a:effectLst/>
                <a:latin typeface="Source Sans Pro" panose="020B0503030403020204" pitchFamily="34" charset="0"/>
                <a:ea typeface="Source Sans Pro" panose="020B0503030403020204" pitchFamily="34" charset="0"/>
              </a:rPr>
              <a:t>It is accessible from anywhere at any time</a:t>
            </a:r>
          </a:p>
        </p:txBody>
      </p:sp>
    </p:spTree>
    <p:extLst>
      <p:ext uri="{BB962C8B-B14F-4D97-AF65-F5344CB8AC3E}">
        <p14:creationId xmlns:p14="http://schemas.microsoft.com/office/powerpoint/2010/main" val="187330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0F1C71B8-7996-4983-B57E-0D17CF300878}"/>
              </a:ext>
            </a:extLst>
          </p:cNvPr>
          <p:cNvSpPr txBox="1">
            <a:spLocks noChangeArrowheads="1"/>
          </p:cNvSpPr>
          <p:nvPr/>
        </p:nvSpPr>
        <p:spPr bwMode="auto">
          <a:xfrm>
            <a:off x="954314" y="370723"/>
            <a:ext cx="10287000"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Introduction</a:t>
            </a:r>
          </a:p>
        </p:txBody>
      </p:sp>
      <p:grpSp>
        <p:nvGrpSpPr>
          <p:cNvPr id="7" name="Google Shape;60;p15">
            <a:extLst>
              <a:ext uri="{FF2B5EF4-FFF2-40B4-BE49-F238E27FC236}">
                <a16:creationId xmlns:a16="http://schemas.microsoft.com/office/drawing/2014/main" id="{68A1D008-3813-7588-0770-0BAE35F4A51F}"/>
              </a:ext>
            </a:extLst>
          </p:cNvPr>
          <p:cNvGrpSpPr/>
          <p:nvPr/>
        </p:nvGrpSpPr>
        <p:grpSpPr>
          <a:xfrm rot="2640000" flipH="1">
            <a:off x="6305411" y="2998867"/>
            <a:ext cx="1347851" cy="2630387"/>
            <a:chOff x="6036372" y="2540550"/>
            <a:chExt cx="1261979" cy="1914650"/>
          </a:xfrm>
        </p:grpSpPr>
        <p:cxnSp>
          <p:nvCxnSpPr>
            <p:cNvPr id="8" name="Google Shape;61;p15">
              <a:extLst>
                <a:ext uri="{FF2B5EF4-FFF2-40B4-BE49-F238E27FC236}">
                  <a16:creationId xmlns:a16="http://schemas.microsoft.com/office/drawing/2014/main" id="{59601F8C-6336-D695-474C-95D7745EE0A0}"/>
                </a:ext>
              </a:extLst>
            </p:cNvPr>
            <p:cNvCxnSpPr/>
            <p:nvPr/>
          </p:nvCxnSpPr>
          <p:spPr>
            <a:xfrm rot="10800000">
              <a:off x="6190500" y="2540550"/>
              <a:ext cx="406200" cy="1281000"/>
            </a:xfrm>
            <a:prstGeom prst="straightConnector1">
              <a:avLst/>
            </a:prstGeom>
            <a:noFill/>
            <a:ln w="9525" cap="flat" cmpd="sng">
              <a:solidFill>
                <a:srgbClr val="000000"/>
              </a:solidFill>
              <a:prstDash val="solid"/>
              <a:round/>
              <a:headEnd type="none" w="med" len="med"/>
              <a:tailEnd type="none" w="med" len="med"/>
            </a:ln>
          </p:spPr>
        </p:cxnSp>
        <p:sp>
          <p:nvSpPr>
            <p:cNvPr id="9" name="Google Shape;62;p15">
              <a:extLst>
                <a:ext uri="{FF2B5EF4-FFF2-40B4-BE49-F238E27FC236}">
                  <a16:creationId xmlns:a16="http://schemas.microsoft.com/office/drawing/2014/main" id="{780DEC10-0E2D-874B-6BA2-DF27CDEE49B5}"/>
                </a:ext>
              </a:extLst>
            </p:cNvPr>
            <p:cNvSpPr/>
            <p:nvPr/>
          </p:nvSpPr>
          <p:spPr>
            <a:xfrm rot="2640000">
              <a:off x="6036372" y="3550616"/>
              <a:ext cx="1261979" cy="904584"/>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Lethargic tendencies</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0" name="Google Shape;66;p15">
            <a:extLst>
              <a:ext uri="{FF2B5EF4-FFF2-40B4-BE49-F238E27FC236}">
                <a16:creationId xmlns:a16="http://schemas.microsoft.com/office/drawing/2014/main" id="{37134732-6072-A7EC-BD1C-F6AC05BAD5B8}"/>
              </a:ext>
            </a:extLst>
          </p:cNvPr>
          <p:cNvGrpSpPr/>
          <p:nvPr/>
        </p:nvGrpSpPr>
        <p:grpSpPr>
          <a:xfrm rot="892097" flipH="1">
            <a:off x="6135179" y="2496110"/>
            <a:ext cx="2569603" cy="1271836"/>
            <a:chOff x="6253044" y="1857547"/>
            <a:chExt cx="1690489" cy="860481"/>
          </a:xfrm>
        </p:grpSpPr>
        <p:cxnSp>
          <p:nvCxnSpPr>
            <p:cNvPr id="11" name="Google Shape;67;p15">
              <a:extLst>
                <a:ext uri="{FF2B5EF4-FFF2-40B4-BE49-F238E27FC236}">
                  <a16:creationId xmlns:a16="http://schemas.microsoft.com/office/drawing/2014/main" id="{156907A3-354F-C43E-C8C8-6002A6357C8F}"/>
                </a:ext>
              </a:extLst>
            </p:cNvPr>
            <p:cNvCxnSpPr/>
            <p:nvPr/>
          </p:nvCxnSpPr>
          <p:spPr>
            <a:xfrm rot="892097" flipH="1">
              <a:off x="6253044" y="2143034"/>
              <a:ext cx="1055438" cy="574994"/>
            </a:xfrm>
            <a:prstGeom prst="straightConnector1">
              <a:avLst/>
            </a:prstGeom>
            <a:noFill/>
            <a:ln w="9525" cap="flat" cmpd="sng">
              <a:solidFill>
                <a:srgbClr val="000000"/>
              </a:solidFill>
              <a:prstDash val="solid"/>
              <a:round/>
              <a:headEnd type="none" w="med" len="med"/>
              <a:tailEnd type="none" w="med" len="med"/>
            </a:ln>
          </p:spPr>
        </p:cxnSp>
        <p:sp>
          <p:nvSpPr>
            <p:cNvPr id="12" name="Google Shape;68;p15">
              <a:extLst>
                <a:ext uri="{FF2B5EF4-FFF2-40B4-BE49-F238E27FC236}">
                  <a16:creationId xmlns:a16="http://schemas.microsoft.com/office/drawing/2014/main" id="{F99DEE06-9776-14DE-1CC1-81DD20F3920E}"/>
                </a:ext>
              </a:extLst>
            </p:cNvPr>
            <p:cNvSpPr/>
            <p:nvPr/>
          </p:nvSpPr>
          <p:spPr>
            <a:xfrm rot="892097">
              <a:off x="7279033" y="1857547"/>
              <a:ext cx="664500" cy="6645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UTIs</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3" name="Google Shape;57;p15">
            <a:extLst>
              <a:ext uri="{FF2B5EF4-FFF2-40B4-BE49-F238E27FC236}">
                <a16:creationId xmlns:a16="http://schemas.microsoft.com/office/drawing/2014/main" id="{B487808B-59C3-50DB-8918-49BA13BE3BAF}"/>
              </a:ext>
            </a:extLst>
          </p:cNvPr>
          <p:cNvGrpSpPr/>
          <p:nvPr/>
        </p:nvGrpSpPr>
        <p:grpSpPr>
          <a:xfrm rot="1374833" flipH="1">
            <a:off x="8712094" y="2169225"/>
            <a:ext cx="2109309" cy="2123086"/>
            <a:chOff x="4646449" y="806740"/>
            <a:chExt cx="1539076" cy="1733685"/>
          </a:xfrm>
        </p:grpSpPr>
        <p:cxnSp>
          <p:nvCxnSpPr>
            <p:cNvPr id="14" name="Google Shape;58;p15">
              <a:extLst>
                <a:ext uri="{FF2B5EF4-FFF2-40B4-BE49-F238E27FC236}">
                  <a16:creationId xmlns:a16="http://schemas.microsoft.com/office/drawing/2014/main" id="{0D8B2A3A-FE5F-937B-8A68-C5386179D46D}"/>
                </a:ext>
              </a:extLst>
            </p:cNvPr>
            <p:cNvCxnSpPr/>
            <p:nvPr/>
          </p:nvCxnSpPr>
          <p:spPr>
            <a:xfrm>
              <a:off x="5119625" y="1316725"/>
              <a:ext cx="1065900" cy="1223700"/>
            </a:xfrm>
            <a:prstGeom prst="straightConnector1">
              <a:avLst/>
            </a:prstGeom>
            <a:noFill/>
            <a:ln w="9525" cap="flat" cmpd="sng">
              <a:solidFill>
                <a:srgbClr val="000000"/>
              </a:solidFill>
              <a:prstDash val="solid"/>
              <a:round/>
              <a:headEnd type="none" w="med" len="med"/>
              <a:tailEnd type="none" w="med" len="med"/>
            </a:ln>
          </p:spPr>
        </p:cxnSp>
        <p:sp>
          <p:nvSpPr>
            <p:cNvPr id="15" name="Google Shape;59;p15">
              <a:extLst>
                <a:ext uri="{FF2B5EF4-FFF2-40B4-BE49-F238E27FC236}">
                  <a16:creationId xmlns:a16="http://schemas.microsoft.com/office/drawing/2014/main" id="{2FF8B89C-8893-BE83-0C13-7ADA042E1B3A}"/>
                </a:ext>
              </a:extLst>
            </p:cNvPr>
            <p:cNvSpPr/>
            <p:nvPr/>
          </p:nvSpPr>
          <p:spPr>
            <a:xfrm rot="1374833">
              <a:off x="4646449" y="806740"/>
              <a:ext cx="911158" cy="997899"/>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Headache</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6" name="Google Shape;63;p15">
            <a:extLst>
              <a:ext uri="{FF2B5EF4-FFF2-40B4-BE49-F238E27FC236}">
                <a16:creationId xmlns:a16="http://schemas.microsoft.com/office/drawing/2014/main" id="{E0A8DD13-63A8-C22E-5738-9787B38BC242}"/>
              </a:ext>
            </a:extLst>
          </p:cNvPr>
          <p:cNvGrpSpPr/>
          <p:nvPr/>
        </p:nvGrpSpPr>
        <p:grpSpPr>
          <a:xfrm rot="636643" flipH="1">
            <a:off x="7768598" y="1461768"/>
            <a:ext cx="1224127" cy="2244071"/>
            <a:chOff x="5882324" y="764873"/>
            <a:chExt cx="991665" cy="1780502"/>
          </a:xfrm>
        </p:grpSpPr>
        <p:cxnSp>
          <p:nvCxnSpPr>
            <p:cNvPr id="17" name="Google Shape;64;p15">
              <a:extLst>
                <a:ext uri="{FF2B5EF4-FFF2-40B4-BE49-F238E27FC236}">
                  <a16:creationId xmlns:a16="http://schemas.microsoft.com/office/drawing/2014/main" id="{940276EF-6D7C-C4B4-91F3-BAF3170B037A}"/>
                </a:ext>
              </a:extLst>
            </p:cNvPr>
            <p:cNvCxnSpPr/>
            <p:nvPr/>
          </p:nvCxnSpPr>
          <p:spPr>
            <a:xfrm flipH="1">
              <a:off x="6190500" y="1278475"/>
              <a:ext cx="191100" cy="1266900"/>
            </a:xfrm>
            <a:prstGeom prst="straightConnector1">
              <a:avLst/>
            </a:prstGeom>
            <a:noFill/>
            <a:ln w="9525" cap="flat" cmpd="sng">
              <a:solidFill>
                <a:srgbClr val="000000"/>
              </a:solidFill>
              <a:prstDash val="solid"/>
              <a:round/>
              <a:headEnd type="none" w="med" len="med"/>
              <a:tailEnd type="none" w="med" len="med"/>
            </a:ln>
          </p:spPr>
        </p:cxnSp>
        <p:sp>
          <p:nvSpPr>
            <p:cNvPr id="18" name="Google Shape;65;p15">
              <a:extLst>
                <a:ext uri="{FF2B5EF4-FFF2-40B4-BE49-F238E27FC236}">
                  <a16:creationId xmlns:a16="http://schemas.microsoft.com/office/drawing/2014/main" id="{0214BAE9-2341-C330-56F1-638665B204AF}"/>
                </a:ext>
              </a:extLst>
            </p:cNvPr>
            <p:cNvSpPr/>
            <p:nvPr/>
          </p:nvSpPr>
          <p:spPr>
            <a:xfrm rot="636643">
              <a:off x="5882324" y="764873"/>
              <a:ext cx="991665" cy="952786"/>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Dizziness</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9" name="Google Shape;69;p15">
            <a:extLst>
              <a:ext uri="{FF2B5EF4-FFF2-40B4-BE49-F238E27FC236}">
                <a16:creationId xmlns:a16="http://schemas.microsoft.com/office/drawing/2014/main" id="{03263862-57C8-C7D9-2E06-3CE84FB230E3}"/>
              </a:ext>
            </a:extLst>
          </p:cNvPr>
          <p:cNvGrpSpPr/>
          <p:nvPr/>
        </p:nvGrpSpPr>
        <p:grpSpPr>
          <a:xfrm rot="978656" flipH="1">
            <a:off x="8068521" y="4162546"/>
            <a:ext cx="2925774" cy="1553265"/>
            <a:chOff x="3787934" y="2545175"/>
            <a:chExt cx="2402366" cy="1331408"/>
          </a:xfrm>
        </p:grpSpPr>
        <p:cxnSp>
          <p:nvCxnSpPr>
            <p:cNvPr id="20" name="Google Shape;70;p15">
              <a:extLst>
                <a:ext uri="{FF2B5EF4-FFF2-40B4-BE49-F238E27FC236}">
                  <a16:creationId xmlns:a16="http://schemas.microsoft.com/office/drawing/2014/main" id="{0B039644-AACA-C7A8-2A3B-B50E2EADBC9D}"/>
                </a:ext>
              </a:extLst>
            </p:cNvPr>
            <p:cNvCxnSpPr/>
            <p:nvPr/>
          </p:nvCxnSpPr>
          <p:spPr>
            <a:xfrm rot="10800000" flipH="1">
              <a:off x="4689400" y="2545175"/>
              <a:ext cx="1500900" cy="592800"/>
            </a:xfrm>
            <a:prstGeom prst="straightConnector1">
              <a:avLst/>
            </a:prstGeom>
            <a:noFill/>
            <a:ln w="9525" cap="flat" cmpd="sng">
              <a:solidFill>
                <a:srgbClr val="000000"/>
              </a:solidFill>
              <a:prstDash val="solid"/>
              <a:round/>
              <a:headEnd type="none" w="med" len="med"/>
              <a:tailEnd type="none" w="med" len="med"/>
            </a:ln>
          </p:spPr>
        </p:cxnSp>
        <p:sp>
          <p:nvSpPr>
            <p:cNvPr id="21" name="Google Shape;71;p15">
              <a:extLst>
                <a:ext uri="{FF2B5EF4-FFF2-40B4-BE49-F238E27FC236}">
                  <a16:creationId xmlns:a16="http://schemas.microsoft.com/office/drawing/2014/main" id="{036F4629-293F-024D-CF2F-37181F9238F1}"/>
                </a:ext>
              </a:extLst>
            </p:cNvPr>
            <p:cNvSpPr/>
            <p:nvPr/>
          </p:nvSpPr>
          <p:spPr>
            <a:xfrm rot="978656">
              <a:off x="3787934" y="2562833"/>
              <a:ext cx="1237880" cy="131375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Constipation</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 name="Google Shape;72;p15">
            <a:extLst>
              <a:ext uri="{FF2B5EF4-FFF2-40B4-BE49-F238E27FC236}">
                <a16:creationId xmlns:a16="http://schemas.microsoft.com/office/drawing/2014/main" id="{43C98DAD-AC82-2602-47BA-2AFEE3DC0567}"/>
              </a:ext>
            </a:extLst>
          </p:cNvPr>
          <p:cNvGrpSpPr/>
          <p:nvPr/>
        </p:nvGrpSpPr>
        <p:grpSpPr>
          <a:xfrm rot="1953901" flipH="1">
            <a:off x="7801594" y="4161658"/>
            <a:ext cx="1339627" cy="1790117"/>
            <a:chOff x="4995600" y="2545225"/>
            <a:chExt cx="1194775" cy="1601775"/>
          </a:xfrm>
        </p:grpSpPr>
        <p:cxnSp>
          <p:nvCxnSpPr>
            <p:cNvPr id="23" name="Google Shape;73;p15">
              <a:extLst>
                <a:ext uri="{FF2B5EF4-FFF2-40B4-BE49-F238E27FC236}">
                  <a16:creationId xmlns:a16="http://schemas.microsoft.com/office/drawing/2014/main" id="{2AECA9BF-3DEF-B97B-F551-1459C27767D5}"/>
                </a:ext>
              </a:extLst>
            </p:cNvPr>
            <p:cNvCxnSpPr/>
            <p:nvPr/>
          </p:nvCxnSpPr>
          <p:spPr>
            <a:xfrm rot="10800000" flipH="1">
              <a:off x="5325175" y="2545225"/>
              <a:ext cx="865200" cy="1305000"/>
            </a:xfrm>
            <a:prstGeom prst="straightConnector1">
              <a:avLst/>
            </a:prstGeom>
            <a:noFill/>
            <a:ln w="9525" cap="flat" cmpd="sng">
              <a:solidFill>
                <a:srgbClr val="000000"/>
              </a:solidFill>
              <a:prstDash val="solid"/>
              <a:round/>
              <a:headEnd type="none" w="med" len="med"/>
              <a:tailEnd type="none" w="med" len="med"/>
            </a:ln>
          </p:spPr>
        </p:cxnSp>
        <p:sp>
          <p:nvSpPr>
            <p:cNvPr id="24" name="Google Shape;74;p15">
              <a:extLst>
                <a:ext uri="{FF2B5EF4-FFF2-40B4-BE49-F238E27FC236}">
                  <a16:creationId xmlns:a16="http://schemas.microsoft.com/office/drawing/2014/main" id="{85CCDE49-7CDF-C833-0682-51B235E7D268}"/>
                </a:ext>
              </a:extLst>
            </p:cNvPr>
            <p:cNvSpPr/>
            <p:nvPr/>
          </p:nvSpPr>
          <p:spPr>
            <a:xfrm rot="1824013">
              <a:off x="4995600" y="3482500"/>
              <a:ext cx="664500" cy="6645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US" sz="1500">
                  <a:solidFill>
                    <a:srgbClr val="FFFFFF"/>
                  </a:solidFill>
                  <a:latin typeface="Fira Sans Extra Condensed Medium"/>
                  <a:ea typeface="Fira Sans Extra Condensed Medium"/>
                  <a:cs typeface="Fira Sans Extra Condensed Medium"/>
                  <a:sym typeface="Fira Sans Extra Condensed Medium"/>
                </a:rPr>
                <a:t>Dull skin</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5" name="Google Shape;84;p15">
            <a:extLst>
              <a:ext uri="{FF2B5EF4-FFF2-40B4-BE49-F238E27FC236}">
                <a16:creationId xmlns:a16="http://schemas.microsoft.com/office/drawing/2014/main" id="{3F02FFA3-3006-E95E-CEFF-75B0BC2339C8}"/>
              </a:ext>
            </a:extLst>
          </p:cNvPr>
          <p:cNvGrpSpPr/>
          <p:nvPr/>
        </p:nvGrpSpPr>
        <p:grpSpPr>
          <a:xfrm rot="1578645" flipH="1">
            <a:off x="7565077" y="3116931"/>
            <a:ext cx="1622336" cy="1575753"/>
            <a:chOff x="5587975" y="1952850"/>
            <a:chExt cx="1171200" cy="1171200"/>
          </a:xfrm>
        </p:grpSpPr>
        <p:sp>
          <p:nvSpPr>
            <p:cNvPr id="26" name="Google Shape;85;p15">
              <a:extLst>
                <a:ext uri="{FF2B5EF4-FFF2-40B4-BE49-F238E27FC236}">
                  <a16:creationId xmlns:a16="http://schemas.microsoft.com/office/drawing/2014/main" id="{B08D1D7E-0E2A-A915-86DE-34575BB1163A}"/>
                </a:ext>
              </a:extLst>
            </p:cNvPr>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p15">
              <a:extLst>
                <a:ext uri="{FF2B5EF4-FFF2-40B4-BE49-F238E27FC236}">
                  <a16:creationId xmlns:a16="http://schemas.microsoft.com/office/drawing/2014/main" id="{714BB0E5-0545-1D7C-720F-265CCC1297B7}"/>
                </a:ext>
              </a:extLst>
            </p:cNvPr>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pic>
        <p:nvPicPr>
          <p:cNvPr id="28" name="Picture 27">
            <a:extLst>
              <a:ext uri="{FF2B5EF4-FFF2-40B4-BE49-F238E27FC236}">
                <a16:creationId xmlns:a16="http://schemas.microsoft.com/office/drawing/2014/main" id="{CCA937E1-956F-A6CD-EC3F-33255C6FB038}"/>
              </a:ext>
            </a:extLst>
          </p:cNvPr>
          <p:cNvPicPr>
            <a:picLocks noChangeAspect="1"/>
          </p:cNvPicPr>
          <p:nvPr/>
        </p:nvPicPr>
        <p:blipFill rotWithShape="1">
          <a:blip r:embed="rId2"/>
          <a:srcRect l="39934" r="13362"/>
          <a:stretch/>
        </p:blipFill>
        <p:spPr>
          <a:xfrm>
            <a:off x="7980991" y="3351423"/>
            <a:ext cx="772492" cy="1060574"/>
          </a:xfrm>
          <a:prstGeom prst="rect">
            <a:avLst/>
          </a:prstGeom>
          <a:effectLst>
            <a:softEdge rad="127000"/>
          </a:effectLst>
        </p:spPr>
      </p:pic>
      <p:sp>
        <p:nvSpPr>
          <p:cNvPr id="3" name="Text Placeholder 2">
            <a:extLst>
              <a:ext uri="{FF2B5EF4-FFF2-40B4-BE49-F238E27FC236}">
                <a16:creationId xmlns:a16="http://schemas.microsoft.com/office/drawing/2014/main" id="{EF941386-589B-5A3F-1DFF-232EC9C42670}"/>
              </a:ext>
            </a:extLst>
          </p:cNvPr>
          <p:cNvSpPr>
            <a:spLocks noGrp="1"/>
          </p:cNvSpPr>
          <p:nvPr>
            <p:ph type="body" idx="1"/>
          </p:nvPr>
        </p:nvSpPr>
        <p:spPr>
          <a:xfrm>
            <a:off x="985980" y="1928191"/>
            <a:ext cx="4200985" cy="4267200"/>
          </a:xfrm>
        </p:spPr>
        <p:txBody>
          <a:bodyPr/>
          <a:lstStyle/>
          <a:p>
            <a:pPr marL="608965" indent="-473710" algn="just">
              <a:buFont typeface="Courier New"/>
              <a:buChar char="o"/>
            </a:pPr>
            <a:r>
              <a:rPr lang="en-US" sz="2000"/>
              <a:t>Surveys show that the failure to consummate the adequate amount of water has proven to lead to numerous health problems.</a:t>
            </a:r>
            <a:endParaRPr lang="en-US"/>
          </a:p>
          <a:p>
            <a:pPr marL="135255" indent="0" algn="just">
              <a:buNone/>
            </a:pPr>
            <a:endParaRPr lang="en-US" sz="2000"/>
          </a:p>
          <a:p>
            <a:pPr marL="608965" indent="-473710" algn="just">
              <a:buFont typeface="Courier New"/>
              <a:buChar char="o"/>
            </a:pPr>
            <a:r>
              <a:rPr lang="en-US" sz="2000"/>
              <a:t>Therefore, maintaining a proper level of hydration is very critical for the physiological functioning of a human. </a:t>
            </a:r>
          </a:p>
          <a:p>
            <a:pPr marL="608965" indent="-473710"/>
            <a:endParaRPr lang="en-IN" sz="2000"/>
          </a:p>
        </p:txBody>
      </p:sp>
    </p:spTree>
    <p:extLst>
      <p:ext uri="{BB962C8B-B14F-4D97-AF65-F5344CB8AC3E}">
        <p14:creationId xmlns:p14="http://schemas.microsoft.com/office/powerpoint/2010/main" val="4117018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useBgFill="1">
        <p:nvSpPr>
          <p:cNvPr id="2" name="Text Box 2">
            <a:extLst>
              <a:ext uri="{FF2B5EF4-FFF2-40B4-BE49-F238E27FC236}">
                <a16:creationId xmlns:a16="http://schemas.microsoft.com/office/drawing/2014/main" id="{ABFC0C87-E1E9-43F4-AC23-3C48EFF751DD}"/>
              </a:ext>
            </a:extLst>
          </p:cNvPr>
          <p:cNvSpPr txBox="1">
            <a:spLocks noChangeArrowheads="1"/>
          </p:cNvSpPr>
          <p:nvPr/>
        </p:nvSpPr>
        <p:spPr bwMode="auto">
          <a:xfrm>
            <a:off x="1295400" y="838200"/>
            <a:ext cx="9448800" cy="646331"/>
          </a:xfrm>
          <a:prstGeom prst="rect">
            <a:avLst/>
          </a:prstGeom>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Conclusions </a:t>
            </a:r>
          </a:p>
        </p:txBody>
      </p:sp>
      <p:sp>
        <p:nvSpPr>
          <p:cNvPr id="4" name="TextBox 3">
            <a:extLst>
              <a:ext uri="{FF2B5EF4-FFF2-40B4-BE49-F238E27FC236}">
                <a16:creationId xmlns:a16="http://schemas.microsoft.com/office/drawing/2014/main" id="{0203FAB2-8FAC-400F-AEF9-EC875C4E1077}"/>
              </a:ext>
            </a:extLst>
          </p:cNvPr>
          <p:cNvSpPr txBox="1"/>
          <p:nvPr/>
        </p:nvSpPr>
        <p:spPr>
          <a:xfrm>
            <a:off x="1295400" y="1952171"/>
            <a:ext cx="9525000" cy="3788088"/>
          </a:xfrm>
          <a:prstGeom prst="rect">
            <a:avLst/>
          </a:prstGeom>
          <a:noFill/>
        </p:spPr>
        <p:txBody>
          <a:bodyPr wrap="square" lIns="91440" tIns="45720" rIns="91440" bIns="45720" anchor="t">
            <a:spAutoFit/>
          </a:bodyPr>
          <a:lstStyle/>
          <a:p>
            <a:pPr marL="285750" indent="-285750" algn="just">
              <a:lnSpc>
                <a:spcPct val="150000"/>
              </a:lnSpc>
              <a:buFont typeface="Courier New" panose="02070309020205020404" pitchFamily="49" charset="0"/>
              <a:buChar char="o"/>
            </a:pPr>
            <a:r>
              <a:rPr lang="en-US" sz="1800" b="0">
                <a:solidFill>
                  <a:schemeClr val="tx1">
                    <a:lumMod val="75000"/>
                    <a:lumOff val="25000"/>
                  </a:schemeClr>
                </a:solidFill>
                <a:effectLst/>
                <a:latin typeface="Source Sans Pro"/>
                <a:ea typeface="Source Sans Pro"/>
              </a:rPr>
              <a:t>The smart water bottle system based on the Internet of Things (IoT) which uses sensors, </a:t>
            </a:r>
            <a:r>
              <a:rPr lang="en-US" sz="1800" b="0" err="1">
                <a:solidFill>
                  <a:schemeClr val="tx1">
                    <a:lumMod val="75000"/>
                    <a:lumOff val="25000"/>
                  </a:schemeClr>
                </a:solidFill>
                <a:effectLst/>
                <a:latin typeface="Source Sans Pro"/>
                <a:ea typeface="Source Sans Pro"/>
              </a:rPr>
              <a:t>NodeMCU</a:t>
            </a:r>
            <a:r>
              <a:rPr lang="en-US" sz="1800" b="0">
                <a:solidFill>
                  <a:schemeClr val="tx1">
                    <a:lumMod val="75000"/>
                    <a:lumOff val="25000"/>
                  </a:schemeClr>
                </a:solidFill>
                <a:effectLst/>
                <a:latin typeface="Source Sans Pro"/>
                <a:ea typeface="Source Sans Pro"/>
              </a:rPr>
              <a:t> module, cloud integrator and app interface to keep a track of water intake of the user and using that data intimidate users to drink water.</a:t>
            </a:r>
            <a:r>
              <a:rPr lang="en-US" sz="1800">
                <a:solidFill>
                  <a:schemeClr val="tx1">
                    <a:lumMod val="75000"/>
                    <a:lumOff val="25000"/>
                  </a:schemeClr>
                </a:solidFill>
                <a:latin typeface="Source Sans Pro"/>
                <a:ea typeface="Source Sans Pro"/>
              </a:rPr>
              <a:t> </a:t>
            </a:r>
          </a:p>
          <a:p>
            <a:pPr marL="285750" indent="-285750" algn="just">
              <a:lnSpc>
                <a:spcPct val="150000"/>
              </a:lnSpc>
              <a:buFont typeface="Courier New" panose="02070309020205020404" pitchFamily="49" charset="0"/>
              <a:buChar char="o"/>
            </a:pPr>
            <a:r>
              <a:rPr lang="en-US" sz="1800" b="0">
                <a:solidFill>
                  <a:schemeClr val="tx1">
                    <a:lumMod val="75000"/>
                    <a:lumOff val="25000"/>
                  </a:schemeClr>
                </a:solidFill>
                <a:effectLst/>
                <a:latin typeface="Source Sans Pro"/>
                <a:ea typeface="Source Sans Pro"/>
              </a:rPr>
              <a:t>The Received information </a:t>
            </a:r>
            <a:r>
              <a:rPr lang="en-US" sz="1800">
                <a:solidFill>
                  <a:schemeClr val="tx1">
                    <a:lumMod val="75000"/>
                    <a:lumOff val="25000"/>
                  </a:schemeClr>
                </a:solidFill>
                <a:latin typeface="Source Sans Pro"/>
                <a:ea typeface="Source Sans Pro"/>
              </a:rPr>
              <a:t>like users input, quantity and quality of water and user’s consumption details have been used to structure the database and further used to recommends the user to drink adequate amount of water. </a:t>
            </a:r>
          </a:p>
          <a:p>
            <a:pPr marL="285750" indent="-285750" algn="just">
              <a:lnSpc>
                <a:spcPct val="150000"/>
              </a:lnSpc>
              <a:buFont typeface="Courier New" panose="02070309020205020404" pitchFamily="49" charset="0"/>
              <a:buChar char="o"/>
            </a:pPr>
            <a:r>
              <a:rPr lang="en-US" sz="1800">
                <a:solidFill>
                  <a:schemeClr val="tx1">
                    <a:lumMod val="75000"/>
                    <a:lumOff val="25000"/>
                  </a:schemeClr>
                </a:solidFill>
                <a:latin typeface="Source Sans Pro"/>
                <a:ea typeface="Source Sans Pro"/>
              </a:rPr>
              <a:t>The application user interface as well as the OLED provide display for the consumption and other required parameters for the user to actively watch and act accordingly to fulfill his hydration requirements. </a:t>
            </a:r>
            <a:endParaRPr lang="en-US" sz="1800">
              <a:solidFill>
                <a:schemeClr val="tx1">
                  <a:lumMod val="75000"/>
                  <a:lumOff val="2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255390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
            <a:lum/>
          </a:blip>
          <a:srcRect/>
          <a:stretch>
            <a:fillRect/>
          </a:stretch>
        </a:blipFill>
        <a:effectLst/>
      </p:bgPr>
    </p:bg>
    <p:spTree>
      <p:nvGrpSpPr>
        <p:cNvPr id="1" name=""/>
        <p:cNvGrpSpPr/>
        <p:nvPr/>
      </p:nvGrpSpPr>
      <p:grpSpPr>
        <a:xfrm>
          <a:off x="0" y="0"/>
          <a:ext cx="0" cy="0"/>
          <a:chOff x="0" y="0"/>
          <a:chExt cx="0" cy="0"/>
        </a:xfrm>
      </p:grpSpPr>
      <p:sp useBgFill="1">
        <p:nvSpPr>
          <p:cNvPr id="3" name="Text Box 2">
            <a:extLst>
              <a:ext uri="{FF2B5EF4-FFF2-40B4-BE49-F238E27FC236}">
                <a16:creationId xmlns:a16="http://schemas.microsoft.com/office/drawing/2014/main" id="{1DCFAF7A-40BC-4B70-8263-517556C7EE03}"/>
              </a:ext>
            </a:extLst>
          </p:cNvPr>
          <p:cNvSpPr txBox="1">
            <a:spLocks noChangeArrowheads="1"/>
          </p:cNvSpPr>
          <p:nvPr/>
        </p:nvSpPr>
        <p:spPr bwMode="auto">
          <a:xfrm>
            <a:off x="2667000" y="827314"/>
            <a:ext cx="7239000" cy="646331"/>
          </a:xfrm>
          <a:prstGeom prst="rect">
            <a:avLst/>
          </a:prstGeom>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Outcome of the project work</a:t>
            </a:r>
          </a:p>
        </p:txBody>
      </p:sp>
      <p:sp>
        <p:nvSpPr>
          <p:cNvPr id="4" name="TextBox 3">
            <a:extLst>
              <a:ext uri="{FF2B5EF4-FFF2-40B4-BE49-F238E27FC236}">
                <a16:creationId xmlns:a16="http://schemas.microsoft.com/office/drawing/2014/main" id="{037B7284-969E-4678-A2F6-B5129103E25D}"/>
              </a:ext>
            </a:extLst>
          </p:cNvPr>
          <p:cNvSpPr txBox="1"/>
          <p:nvPr/>
        </p:nvSpPr>
        <p:spPr>
          <a:xfrm>
            <a:off x="1378857" y="1752600"/>
            <a:ext cx="9815285" cy="3737049"/>
          </a:xfrm>
          <a:prstGeom prst="rect">
            <a:avLst/>
          </a:prstGeom>
          <a:noFill/>
        </p:spPr>
        <p:txBody>
          <a:bodyPr wrap="square" lIns="91440" tIns="45720" rIns="91440" bIns="45720" anchor="t">
            <a:spAutoFit/>
          </a:bodyPr>
          <a:lstStyle/>
          <a:p>
            <a:pPr marL="285750" indent="-285750" algn="just">
              <a:lnSpc>
                <a:spcPct val="150000"/>
              </a:lnSpc>
              <a:buFont typeface="Courier New" panose="02070309020205020404" pitchFamily="49" charset="0"/>
              <a:buChar char="o"/>
            </a:pPr>
            <a:r>
              <a:rPr lang="en-US" sz="2000" b="0">
                <a:solidFill>
                  <a:schemeClr val="tx1">
                    <a:lumMod val="75000"/>
                    <a:lumOff val="25000"/>
                  </a:schemeClr>
                </a:solidFill>
                <a:effectLst/>
                <a:latin typeface="Source Sans Pro"/>
                <a:ea typeface="Source Sans Pro"/>
              </a:rPr>
              <a:t>A hardware prototype of the proposed system is designed and tested to see if it works as per the requirements.</a:t>
            </a:r>
            <a:r>
              <a:rPr lang="en-US" sz="2000">
                <a:solidFill>
                  <a:schemeClr val="tx1">
                    <a:lumMod val="75000"/>
                    <a:lumOff val="25000"/>
                  </a:schemeClr>
                </a:solidFill>
                <a:latin typeface="Source Sans Pro"/>
                <a:ea typeface="Source Sans Pro"/>
              </a:rPr>
              <a:t> </a:t>
            </a:r>
            <a:endParaRPr lang="en-US" sz="2000" b="0">
              <a:solidFill>
                <a:schemeClr val="tx1">
                  <a:lumMod val="75000"/>
                  <a:lumOff val="25000"/>
                </a:schemeClr>
              </a:solidFill>
              <a:effectLst/>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r>
              <a:rPr lang="en-US" sz="2000" b="0">
                <a:solidFill>
                  <a:schemeClr val="tx1">
                    <a:lumMod val="75000"/>
                    <a:lumOff val="25000"/>
                  </a:schemeClr>
                </a:solidFill>
                <a:effectLst/>
                <a:latin typeface="Source Sans Pro"/>
                <a:ea typeface="Source Sans Pro"/>
              </a:rPr>
              <a:t>The results obtained shows that the measurement of volume and quality of water in the bottle is accurate. They also show that analytics done using all the user data and water data is correct. </a:t>
            </a:r>
          </a:p>
          <a:p>
            <a:pPr marL="285750" indent="-285750" algn="just">
              <a:lnSpc>
                <a:spcPct val="150000"/>
              </a:lnSpc>
              <a:buFont typeface="Courier New" panose="02070309020205020404" pitchFamily="49" charset="0"/>
              <a:buChar char="o"/>
            </a:pPr>
            <a:r>
              <a:rPr lang="en-US" sz="2000" b="0">
                <a:solidFill>
                  <a:schemeClr val="tx1">
                    <a:lumMod val="75000"/>
                    <a:lumOff val="25000"/>
                  </a:schemeClr>
                </a:solidFill>
                <a:latin typeface="Source Sans Pro"/>
                <a:ea typeface="Source Sans Pro"/>
              </a:rPr>
              <a:t>Recommendation of water consumption </a:t>
            </a:r>
            <a:r>
              <a:rPr lang="en-US" sz="2000">
                <a:solidFill>
                  <a:schemeClr val="tx1">
                    <a:lumMod val="75000"/>
                    <a:lumOff val="25000"/>
                  </a:schemeClr>
                </a:solidFill>
                <a:latin typeface="Source Sans Pro"/>
                <a:ea typeface="Source Sans Pro"/>
              </a:rPr>
              <a:t>based on user inputs such as weight/height, quantity and quality of water and user’s desired water intake is provided via user interface. </a:t>
            </a:r>
            <a:endParaRPr lang="en-US" sz="2000" b="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899171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useBgFill="1">
        <p:nvSpPr>
          <p:cNvPr id="3" name="Text Box 2">
            <a:extLst>
              <a:ext uri="{FF2B5EF4-FFF2-40B4-BE49-F238E27FC236}">
                <a16:creationId xmlns:a16="http://schemas.microsoft.com/office/drawing/2014/main" id="{77E05B8E-3C1C-418D-871B-6F64B0C94292}"/>
              </a:ext>
            </a:extLst>
          </p:cNvPr>
          <p:cNvSpPr txBox="1">
            <a:spLocks noChangeArrowheads="1"/>
          </p:cNvSpPr>
          <p:nvPr/>
        </p:nvSpPr>
        <p:spPr bwMode="auto">
          <a:xfrm>
            <a:off x="3124200" y="96078"/>
            <a:ext cx="6324600" cy="646331"/>
          </a:xfrm>
          <a:prstGeom prst="rect">
            <a:avLst/>
          </a:prstGeom>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KSCST  info</a:t>
            </a:r>
            <a:endParaRPr lang="en-US" altLang="en-US" sz="3600">
              <a:latin typeface="Book Antiqua" panose="02040602050305030304" pitchFamily="18" charset="0"/>
            </a:endParaRPr>
          </a:p>
        </p:txBody>
      </p:sp>
      <p:pic>
        <p:nvPicPr>
          <p:cNvPr id="2" name="Picture 4" descr="Table&#10;&#10;Description automatically generated">
            <a:extLst>
              <a:ext uri="{FF2B5EF4-FFF2-40B4-BE49-F238E27FC236}">
                <a16:creationId xmlns:a16="http://schemas.microsoft.com/office/drawing/2014/main" id="{6EAC1531-7F98-6607-4313-7B81796ACF72}"/>
              </a:ext>
            </a:extLst>
          </p:cNvPr>
          <p:cNvPicPr>
            <a:picLocks noChangeAspect="1"/>
          </p:cNvPicPr>
          <p:nvPr/>
        </p:nvPicPr>
        <p:blipFill rotWithShape="1">
          <a:blip r:embed="rId3"/>
          <a:srcRect l="-53" r="223" b="7178"/>
          <a:stretch/>
        </p:blipFill>
        <p:spPr>
          <a:xfrm>
            <a:off x="797073" y="821526"/>
            <a:ext cx="4937765" cy="6037736"/>
          </a:xfrm>
          <a:prstGeom prst="rect">
            <a:avLst/>
          </a:prstGeom>
        </p:spPr>
      </p:pic>
      <p:pic>
        <p:nvPicPr>
          <p:cNvPr id="5" name="Picture 5" descr="Text, letter&#10;&#10;Description automatically generated">
            <a:extLst>
              <a:ext uri="{FF2B5EF4-FFF2-40B4-BE49-F238E27FC236}">
                <a16:creationId xmlns:a16="http://schemas.microsoft.com/office/drawing/2014/main" id="{6EE6AD9A-1D66-5BA5-6984-C826AEB2090E}"/>
              </a:ext>
            </a:extLst>
          </p:cNvPr>
          <p:cNvPicPr>
            <a:picLocks noChangeAspect="1"/>
          </p:cNvPicPr>
          <p:nvPr/>
        </p:nvPicPr>
        <p:blipFill rotWithShape="1">
          <a:blip r:embed="rId4"/>
          <a:srcRect l="-53" t="6397" r="219" b="168"/>
          <a:stretch/>
        </p:blipFill>
        <p:spPr>
          <a:xfrm>
            <a:off x="6381593" y="865813"/>
            <a:ext cx="4760316" cy="5784602"/>
          </a:xfrm>
          <a:prstGeom prst="rect">
            <a:avLst/>
          </a:prstGeom>
        </p:spPr>
      </p:pic>
    </p:spTree>
    <p:extLst>
      <p:ext uri="{BB962C8B-B14F-4D97-AF65-F5344CB8AC3E}">
        <p14:creationId xmlns:p14="http://schemas.microsoft.com/office/powerpoint/2010/main" val="1958327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useBgFill="1">
        <p:nvSpPr>
          <p:cNvPr id="2" name="Text Box 2">
            <a:extLst>
              <a:ext uri="{FF2B5EF4-FFF2-40B4-BE49-F238E27FC236}">
                <a16:creationId xmlns:a16="http://schemas.microsoft.com/office/drawing/2014/main" id="{B48038E0-9C07-4869-BC8B-992C70255743}"/>
              </a:ext>
            </a:extLst>
          </p:cNvPr>
          <p:cNvSpPr txBox="1">
            <a:spLocks noChangeArrowheads="1"/>
          </p:cNvSpPr>
          <p:nvPr/>
        </p:nvSpPr>
        <p:spPr bwMode="auto">
          <a:xfrm>
            <a:off x="685800" y="685800"/>
            <a:ext cx="10972800" cy="646331"/>
          </a:xfrm>
          <a:prstGeom prst="rect">
            <a:avLst/>
          </a:prstGeom>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Flow of the future works (Jun’22 – July’22)</a:t>
            </a:r>
          </a:p>
        </p:txBody>
      </p:sp>
      <p:graphicFrame>
        <p:nvGraphicFramePr>
          <p:cNvPr id="8" name="Table 7">
            <a:extLst>
              <a:ext uri="{FF2B5EF4-FFF2-40B4-BE49-F238E27FC236}">
                <a16:creationId xmlns:a16="http://schemas.microsoft.com/office/drawing/2014/main" id="{1BCFF0A9-7800-474C-86D9-EF85BF859795}"/>
              </a:ext>
            </a:extLst>
          </p:cNvPr>
          <p:cNvGraphicFramePr>
            <a:graphicFrameLocks noGrp="1"/>
          </p:cNvGraphicFramePr>
          <p:nvPr>
            <p:extLst>
              <p:ext uri="{D42A27DB-BD31-4B8C-83A1-F6EECF244321}">
                <p14:modId xmlns:p14="http://schemas.microsoft.com/office/powerpoint/2010/main" val="1088031843"/>
              </p:ext>
            </p:extLst>
          </p:nvPr>
        </p:nvGraphicFramePr>
        <p:xfrm>
          <a:off x="685800" y="2438400"/>
          <a:ext cx="10972800" cy="753238"/>
        </p:xfrm>
        <a:graphic>
          <a:graphicData uri="http://schemas.openxmlformats.org/drawingml/2006/table">
            <a:tbl>
              <a:tblPr firstRow="1" firstCol="1" bandRow="1">
                <a:tableStyleId>{5940675A-B579-460E-94D1-54222C63F5DA}</a:tableStyleId>
              </a:tblPr>
              <a:tblGrid>
                <a:gridCol w="1600200">
                  <a:extLst>
                    <a:ext uri="{9D8B030D-6E8A-4147-A177-3AD203B41FA5}">
                      <a16:colId xmlns:a16="http://schemas.microsoft.com/office/drawing/2014/main" val="278870066"/>
                    </a:ext>
                  </a:extLst>
                </a:gridCol>
                <a:gridCol w="9372600">
                  <a:extLst>
                    <a:ext uri="{9D8B030D-6E8A-4147-A177-3AD203B41FA5}">
                      <a16:colId xmlns:a16="http://schemas.microsoft.com/office/drawing/2014/main" val="515634844"/>
                    </a:ext>
                  </a:extLst>
                </a:gridCol>
              </a:tblGrid>
              <a:tr h="0">
                <a:tc>
                  <a:txBody>
                    <a:bodyPr/>
                    <a:lstStyle/>
                    <a:p>
                      <a:pPr marL="0" marR="0" lvl="0">
                        <a:lnSpc>
                          <a:spcPct val="107000"/>
                        </a:lnSpc>
                        <a:spcBef>
                          <a:spcPts val="0"/>
                        </a:spcBef>
                        <a:spcAft>
                          <a:spcPts val="0"/>
                        </a:spcAft>
                        <a:buNone/>
                      </a:pPr>
                      <a:r>
                        <a:rPr lang="en-IN" sz="2400">
                          <a:solidFill>
                            <a:schemeClr val="tx1"/>
                          </a:solidFill>
                          <a:effectLst/>
                          <a:latin typeface="Book Antiqua"/>
                        </a:rPr>
                        <a:t>Jun-2022</a:t>
                      </a:r>
                      <a:endParaRPr lang="en-IN" sz="2400">
                        <a:solidFill>
                          <a:schemeClr val="tx1"/>
                        </a:solidFill>
                        <a:effectLst/>
                        <a:latin typeface="Book Antiqua"/>
                        <a:cs typeface="Times New Roman"/>
                      </a:endParaRPr>
                    </a:p>
                  </a:txBody>
                  <a:tcPr marL="68580" marR="68580" marT="0" marB="0"/>
                </a:tc>
                <a:tc>
                  <a:txBody>
                    <a:bodyPr/>
                    <a:lstStyle/>
                    <a:p>
                      <a:pPr marL="0" marR="0" lvl="0">
                        <a:lnSpc>
                          <a:spcPct val="107000"/>
                        </a:lnSpc>
                        <a:spcBef>
                          <a:spcPts val="0"/>
                        </a:spcBef>
                        <a:spcAft>
                          <a:spcPts val="0"/>
                        </a:spcAft>
                        <a:buNone/>
                      </a:pPr>
                      <a:r>
                        <a:rPr lang="en-IN" sz="2000">
                          <a:solidFill>
                            <a:schemeClr val="tx1"/>
                          </a:solidFill>
                          <a:effectLst/>
                          <a:latin typeface="Book Antiqua"/>
                        </a:rPr>
                        <a:t> Prototyping and further optimizing for maximum efficiency</a:t>
                      </a:r>
                      <a:endParaRPr lang="en-IN" sz="2000">
                        <a:solidFill>
                          <a:schemeClr val="tx1"/>
                        </a:solidFill>
                        <a:effectLst/>
                        <a:latin typeface="Book Antiqua"/>
                        <a:cs typeface="Times New Roman"/>
                      </a:endParaRPr>
                    </a:p>
                  </a:txBody>
                  <a:tcPr marL="68580" marR="68580" marT="0" marB="0"/>
                </a:tc>
                <a:extLst>
                  <a:ext uri="{0D108BD9-81ED-4DB2-BD59-A6C34878D82A}">
                    <a16:rowId xmlns:a16="http://schemas.microsoft.com/office/drawing/2014/main" val="1057206722"/>
                  </a:ext>
                </a:extLst>
              </a:tr>
              <a:tr h="0">
                <a:tc>
                  <a:txBody>
                    <a:bodyPr/>
                    <a:lstStyle/>
                    <a:p>
                      <a:pPr marL="0" marR="0">
                        <a:lnSpc>
                          <a:spcPct val="107000"/>
                        </a:lnSpc>
                        <a:spcBef>
                          <a:spcPts val="0"/>
                        </a:spcBef>
                        <a:spcAft>
                          <a:spcPts val="0"/>
                        </a:spcAft>
                      </a:pPr>
                      <a:r>
                        <a:rPr lang="en-IN" sz="2400">
                          <a:solidFill>
                            <a:schemeClr val="tx1"/>
                          </a:solidFill>
                          <a:effectLst/>
                          <a:latin typeface="Book Antiqua"/>
                        </a:rPr>
                        <a:t>Jul-2022</a:t>
                      </a:r>
                      <a:endParaRPr lang="en-IN" sz="2400">
                        <a:solidFill>
                          <a:schemeClr val="tx1"/>
                        </a:solidFill>
                        <a:effectLst/>
                        <a:latin typeface="Book Antiqua"/>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2000">
                          <a:solidFill>
                            <a:schemeClr val="tx1"/>
                          </a:solidFill>
                          <a:effectLst/>
                          <a:latin typeface="Book Antiqua"/>
                        </a:rPr>
                        <a:t> Project submission and paper presentation</a:t>
                      </a:r>
                      <a:endParaRPr lang="en-IN" sz="2000">
                        <a:solidFill>
                          <a:schemeClr val="tx1"/>
                        </a:solidFill>
                        <a:effectLst/>
                        <a:latin typeface="Book Antiqua"/>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4289475"/>
                  </a:ext>
                </a:extLst>
              </a:tr>
            </a:tbl>
          </a:graphicData>
        </a:graphic>
      </p:graphicFrame>
    </p:spTree>
    <p:extLst>
      <p:ext uri="{BB962C8B-B14F-4D97-AF65-F5344CB8AC3E}">
        <p14:creationId xmlns:p14="http://schemas.microsoft.com/office/powerpoint/2010/main" val="2005926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useBgFill="1">
        <p:nvSpPr>
          <p:cNvPr id="2" name="Text Box 2">
            <a:extLst>
              <a:ext uri="{FF2B5EF4-FFF2-40B4-BE49-F238E27FC236}">
                <a16:creationId xmlns:a16="http://schemas.microsoft.com/office/drawing/2014/main" id="{DDB05FAD-E295-45D2-A02C-7468C6DB8080}"/>
              </a:ext>
            </a:extLst>
          </p:cNvPr>
          <p:cNvSpPr txBox="1">
            <a:spLocks noChangeArrowheads="1"/>
          </p:cNvSpPr>
          <p:nvPr/>
        </p:nvSpPr>
        <p:spPr bwMode="auto">
          <a:xfrm>
            <a:off x="800100" y="171152"/>
            <a:ext cx="10591800" cy="646331"/>
          </a:xfrm>
          <a:prstGeom prst="rect">
            <a:avLst/>
          </a:prstGeom>
          <a:ln>
            <a:solidFill>
              <a:schemeClr val="tx1"/>
            </a:solidFill>
          </a:ln>
        </p:spPr>
        <p:txBody>
          <a:bodyPr wrap="square" lIns="91440" tIns="45720" rIns="91440" bIns="45720" anchor="t">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a:cs typeface="Arial"/>
              </a:rPr>
              <a:t>References used</a:t>
            </a:r>
            <a:endParaRPr lang="en-US" altLang="en-US" sz="3600">
              <a:latin typeface="Book Antiqua" panose="02040602050305030304" pitchFamily="18" charset="0"/>
            </a:endParaRPr>
          </a:p>
        </p:txBody>
      </p:sp>
      <p:sp>
        <p:nvSpPr>
          <p:cNvPr id="4" name="TextBox 3">
            <a:extLst>
              <a:ext uri="{FF2B5EF4-FFF2-40B4-BE49-F238E27FC236}">
                <a16:creationId xmlns:a16="http://schemas.microsoft.com/office/drawing/2014/main" id="{6EFE3A0C-B6BF-4A57-BDA5-0294B49852E3}"/>
              </a:ext>
            </a:extLst>
          </p:cNvPr>
          <p:cNvSpPr txBox="1"/>
          <p:nvPr/>
        </p:nvSpPr>
        <p:spPr>
          <a:xfrm>
            <a:off x="670877" y="878001"/>
            <a:ext cx="11124156" cy="8188460"/>
          </a:xfrm>
          <a:prstGeom prst="rect">
            <a:avLst/>
          </a:prstGeom>
          <a:noFill/>
        </p:spPr>
        <p:txBody>
          <a:bodyPr wrap="square" lIns="91440" tIns="45720" rIns="91440" bIns="45720" anchor="t">
            <a:spAutoFit/>
          </a:bodyPr>
          <a:lstStyle/>
          <a:p>
            <a:pPr marL="285750" indent="-285750" algn="just">
              <a:lnSpc>
                <a:spcPct val="150000"/>
              </a:lnSpc>
              <a:buFont typeface="Courier New" panose="02070309020205020404" pitchFamily="49" charset="0"/>
              <a:buChar char="o"/>
            </a:pPr>
            <a:r>
              <a:rPr lang="en-IN" sz="1200">
                <a:latin typeface="Times New Roman"/>
                <a:ea typeface="Source Sans Pro"/>
              </a:rPr>
              <a:t>Pedro Martinez-Santos ,” </a:t>
            </a:r>
            <a:r>
              <a:rPr lang="en-IN" sz="1200" b="1">
                <a:latin typeface="Times New Roman"/>
                <a:ea typeface="Source Sans Pro"/>
              </a:rPr>
              <a:t>Does 91% of the world’s population really have “sustainable access to safe drinking water?</a:t>
            </a:r>
            <a:r>
              <a:rPr lang="en-IN" sz="1200">
                <a:latin typeface="Times New Roman"/>
                <a:ea typeface="Source Sans Pro"/>
              </a:rPr>
              <a:t>”,03 March, 2017, International Journal of Water Resources Development,volume:33, DOI:10.1080/07900627.2017.1298517.</a:t>
            </a:r>
            <a:endParaRPr lang="en-US"/>
          </a:p>
          <a:p>
            <a:pPr marL="285750" indent="-285750" algn="just">
              <a:lnSpc>
                <a:spcPct val="150000"/>
              </a:lnSpc>
              <a:buFont typeface="Courier New" panose="02070309020205020404" pitchFamily="49" charset="0"/>
              <a:buChar char="o"/>
            </a:pPr>
            <a:r>
              <a:rPr lang="en-IN" sz="1200" b="0">
                <a:latin typeface="Times New Roman"/>
                <a:ea typeface="Source Sans Pro"/>
              </a:rPr>
              <a:t>A. Grandjean (WHO): </a:t>
            </a:r>
            <a:r>
              <a:rPr lang="en-IN" sz="1200">
                <a:latin typeface="Times New Roman"/>
                <a:ea typeface="Source Sans Pro"/>
              </a:rPr>
              <a:t>“</a:t>
            </a:r>
            <a:r>
              <a:rPr lang="en-IN" sz="1200" b="1">
                <a:latin typeface="Times New Roman"/>
                <a:ea typeface="Source Sans Pro"/>
              </a:rPr>
              <a:t>Water Requirements, Impinging Factors, and Recommended </a:t>
            </a:r>
            <a:r>
              <a:rPr lang="en-IN" sz="1200" b="1" err="1">
                <a:latin typeface="Times New Roman"/>
                <a:ea typeface="Source Sans Pro"/>
              </a:rPr>
              <a:t>Intakes</a:t>
            </a:r>
            <a:r>
              <a:rPr lang="en-IN" sz="1200" err="1">
                <a:latin typeface="Times New Roman"/>
                <a:ea typeface="Source Sans Pro"/>
              </a:rPr>
              <a:t>”,Jan</a:t>
            </a:r>
            <a:r>
              <a:rPr lang="en-IN" sz="1200">
                <a:latin typeface="Times New Roman"/>
                <a:ea typeface="Source Sans Pro"/>
              </a:rPr>
              <a:t> 2009.</a:t>
            </a:r>
            <a:endParaRPr lang="en-US" sz="1200">
              <a:latin typeface="Times New Roman"/>
            </a:endParaRPr>
          </a:p>
          <a:p>
            <a:pPr marL="285750" indent="-285750" algn="just">
              <a:lnSpc>
                <a:spcPct val="150000"/>
              </a:lnSpc>
              <a:buFont typeface="Courier New" panose="02070309020205020404" pitchFamily="49" charset="0"/>
              <a:buChar char="o"/>
            </a:pPr>
            <a:r>
              <a:rPr lang="en-IN" sz="1200">
                <a:latin typeface="Times New Roman"/>
                <a:ea typeface="Source Sans Pro"/>
              </a:rPr>
              <a:t> </a:t>
            </a:r>
            <a:r>
              <a:rPr lang="en-US" sz="1200">
                <a:latin typeface="Times New Roman"/>
                <a:ea typeface="Source Sans Pro"/>
              </a:rPr>
              <a:t>P.B</a:t>
            </a:r>
            <a:r>
              <a:rPr lang="en-US" sz="1200" b="0" i="0">
                <a:solidFill>
                  <a:srgbClr val="000000"/>
                </a:solidFill>
                <a:effectLst/>
                <a:latin typeface="Times New Roman"/>
                <a:ea typeface="Source Sans Pro"/>
              </a:rPr>
              <a:t>.</a:t>
            </a:r>
            <a:r>
              <a:rPr lang="en-US" sz="1200">
                <a:latin typeface="Times New Roman"/>
                <a:ea typeface="Source Sans Pro"/>
              </a:rPr>
              <a:t> </a:t>
            </a:r>
            <a:r>
              <a:rPr lang="en-US" sz="1200" err="1">
                <a:latin typeface="Times New Roman"/>
                <a:ea typeface="Source Sans Pro"/>
              </a:rPr>
              <a:t>Pankajavalli</a:t>
            </a:r>
            <a:r>
              <a:rPr lang="en-US" sz="1200" b="0" i="0">
                <a:solidFill>
                  <a:srgbClr val="000000"/>
                </a:solidFill>
                <a:effectLst/>
                <a:latin typeface="Times New Roman"/>
                <a:ea typeface="Source Sans Pro"/>
              </a:rPr>
              <a:t>, </a:t>
            </a:r>
            <a:r>
              <a:rPr lang="en-US" sz="1200">
                <a:latin typeface="Times New Roman"/>
                <a:ea typeface="Source Sans Pro"/>
              </a:rPr>
              <a:t>R</a:t>
            </a:r>
            <a:r>
              <a:rPr lang="en-US" sz="1200" b="0" i="0">
                <a:solidFill>
                  <a:srgbClr val="000000"/>
                </a:solidFill>
                <a:effectLst/>
                <a:latin typeface="Times New Roman"/>
                <a:ea typeface="Source Sans Pro"/>
              </a:rPr>
              <a:t>. </a:t>
            </a:r>
            <a:r>
              <a:rPr lang="en-US" sz="1200">
                <a:latin typeface="Times New Roman"/>
                <a:ea typeface="Source Sans Pro"/>
              </a:rPr>
              <a:t>Saikumar</a:t>
            </a:r>
            <a:r>
              <a:rPr lang="en-US" sz="1200" b="0" i="0">
                <a:solidFill>
                  <a:srgbClr val="000000"/>
                </a:solidFill>
                <a:effectLst/>
                <a:latin typeface="Times New Roman"/>
                <a:ea typeface="Source Sans Pro"/>
              </a:rPr>
              <a:t>,</a:t>
            </a:r>
            <a:r>
              <a:rPr lang="en-US" sz="1200">
                <a:latin typeface="Times New Roman"/>
                <a:ea typeface="Source Sans Pro"/>
              </a:rPr>
              <a:t> </a:t>
            </a:r>
            <a:r>
              <a:rPr lang="en-US" sz="1200" err="1">
                <a:latin typeface="Times New Roman"/>
                <a:ea typeface="Source Sans Pro"/>
              </a:rPr>
              <a:t>R</a:t>
            </a:r>
            <a:r>
              <a:rPr lang="en-US" sz="1200" b="0" i="0" err="1">
                <a:solidFill>
                  <a:srgbClr val="000000"/>
                </a:solidFill>
                <a:effectLst/>
                <a:latin typeface="Times New Roman"/>
                <a:ea typeface="Source Sans Pro"/>
              </a:rPr>
              <a:t>.</a:t>
            </a:r>
            <a:r>
              <a:rPr lang="en-US" sz="1200" err="1">
                <a:latin typeface="Times New Roman"/>
                <a:ea typeface="Source Sans Pro"/>
              </a:rPr>
              <a:t>Maheswaran</a:t>
            </a:r>
            <a:r>
              <a:rPr lang="en-US" sz="1200" b="1" i="0">
                <a:solidFill>
                  <a:srgbClr val="000000"/>
                </a:solidFill>
                <a:effectLst/>
                <a:latin typeface="Times New Roman"/>
                <a:ea typeface="Source Sans Pro"/>
              </a:rPr>
              <a:t>,</a:t>
            </a:r>
            <a:r>
              <a:rPr lang="en-US" sz="1200" b="1">
                <a:latin typeface="Times New Roman"/>
                <a:ea typeface="Source Sans Pro"/>
              </a:rPr>
              <a:t> "</a:t>
            </a:r>
            <a:r>
              <a:rPr lang="en-US" sz="1200" b="1" i="0">
                <a:solidFill>
                  <a:srgbClr val="000000"/>
                </a:solidFill>
                <a:effectLst/>
                <a:latin typeface="Times New Roman"/>
                <a:ea typeface="Source Sans Pro"/>
              </a:rPr>
              <a:t>Hydration </a:t>
            </a:r>
            <a:r>
              <a:rPr lang="en-US" sz="1200" b="1">
                <a:latin typeface="Times New Roman"/>
                <a:ea typeface="Source Sans Pro"/>
              </a:rPr>
              <a:t>reminding </a:t>
            </a:r>
            <a:r>
              <a:rPr lang="en-US" sz="1200" b="1" err="1">
                <a:latin typeface="Times New Roman"/>
                <a:ea typeface="Source Sans Pro"/>
              </a:rPr>
              <a:t>samrt</a:t>
            </a:r>
            <a:r>
              <a:rPr lang="en-US" sz="1200" b="1">
                <a:latin typeface="Times New Roman"/>
                <a:ea typeface="Source Sans Pro"/>
              </a:rPr>
              <a:t> bottle: IoT </a:t>
            </a:r>
            <a:r>
              <a:rPr lang="en-US" sz="1200" b="1" err="1">
                <a:latin typeface="Times New Roman"/>
                <a:ea typeface="Source Sans Pro"/>
              </a:rPr>
              <a:t>experimentation",India</a:t>
            </a:r>
            <a:r>
              <a:rPr lang="en-US" sz="1200" b="1">
                <a:latin typeface="Times New Roman"/>
                <a:ea typeface="Source Sans Pro"/>
              </a:rPr>
              <a:t> , </a:t>
            </a:r>
            <a:r>
              <a:rPr lang="en-US" sz="1200">
                <a:latin typeface="Times New Roman"/>
                <a:ea typeface="Source Sans Pro"/>
              </a:rPr>
              <a:t>IEEE,  ISBN-978-1-5090-5682-8,  Jan 04, 2018</a:t>
            </a:r>
            <a:endParaRPr lang="en-US" sz="1200" i="0">
              <a:solidFill>
                <a:srgbClr val="000000"/>
              </a:solidFill>
              <a:effectLst/>
              <a:latin typeface="Times New Roman"/>
              <a:ea typeface="Source Sans Pro" panose="020B0503030403020204" pitchFamily="34" charset="0"/>
            </a:endParaRPr>
          </a:p>
          <a:p>
            <a:pPr marL="285750" indent="-285750" algn="just">
              <a:lnSpc>
                <a:spcPct val="150000"/>
              </a:lnSpc>
              <a:buFont typeface="Courier New" panose="02070309020205020404" pitchFamily="49" charset="0"/>
              <a:buChar char="o"/>
            </a:pPr>
            <a:r>
              <a:rPr lang="en-IN" sz="1200">
                <a:latin typeface="Times New Roman"/>
                <a:ea typeface="Source Sans Pro"/>
              </a:rPr>
              <a:t>Emil Jovanov, Vindhya R </a:t>
            </a:r>
            <a:r>
              <a:rPr lang="en-IN" sz="1200" err="1">
                <a:latin typeface="Times New Roman"/>
                <a:ea typeface="Source Sans Pro"/>
              </a:rPr>
              <a:t>Nallathimmareddygari</a:t>
            </a:r>
            <a:r>
              <a:rPr lang="en-IN" sz="1200">
                <a:latin typeface="Times New Roman"/>
                <a:ea typeface="Source Sans Pro"/>
              </a:rPr>
              <a:t>, Jonathan E. Pryor,  </a:t>
            </a:r>
            <a:r>
              <a:rPr lang="en-IN" sz="1200" b="1">
                <a:latin typeface="Times New Roman"/>
                <a:ea typeface="Source Sans Pro"/>
              </a:rPr>
              <a:t>“SmartStuff: A Case Study of a Smart Water Bottle”, </a:t>
            </a:r>
            <a:r>
              <a:rPr lang="en-IN" sz="1200">
                <a:latin typeface="Times New Roman"/>
                <a:ea typeface="Source Sans Pro"/>
              </a:rPr>
              <a:t>2016 38</a:t>
            </a:r>
            <a:r>
              <a:rPr lang="en-IN" sz="1200" baseline="30000">
                <a:latin typeface="Times New Roman"/>
                <a:ea typeface="Source Sans Pro"/>
              </a:rPr>
              <a:t>th</a:t>
            </a:r>
            <a:r>
              <a:rPr lang="en-IN" sz="1200">
                <a:latin typeface="Times New Roman"/>
                <a:ea typeface="Source Sans Pro"/>
              </a:rPr>
              <a:t> Annual International Conference of the IEEE Engineering in Medicine and Biology Society(EMBC),ISSN-1558-4615, Oct 18,2016.</a:t>
            </a:r>
          </a:p>
          <a:p>
            <a:pPr marL="285750" indent="-285750" algn="just">
              <a:lnSpc>
                <a:spcPct val="150000"/>
              </a:lnSpc>
              <a:buFont typeface="Courier New" panose="02070309020205020404" pitchFamily="49" charset="0"/>
              <a:buChar char="o"/>
            </a:pPr>
            <a:r>
              <a:rPr lang="en-IN" sz="1200">
                <a:latin typeface="Times New Roman"/>
                <a:ea typeface="Source Sans Pro"/>
              </a:rPr>
              <a:t>Nam Eui Lee, Tae Hwa Lee, Dong Heui Seo, Sung Yeon Kim, “</a:t>
            </a:r>
            <a:r>
              <a:rPr lang="en-IN" sz="1200" b="1">
                <a:latin typeface="Times New Roman"/>
                <a:ea typeface="Source Sans Pro"/>
              </a:rPr>
              <a:t>A Smart Water Bottle for New Seniors: Internet of Things (IoT) and Health Care Services</a:t>
            </a:r>
            <a:r>
              <a:rPr lang="en-IN" sz="1200">
                <a:latin typeface="Times New Roman"/>
                <a:ea typeface="Source Sans Pro"/>
              </a:rPr>
              <a:t>”, August 2015, International Journal of Bio-Science and Bio-Technology, Volume 7 Number 4(2015), page:305-314.</a:t>
            </a:r>
          </a:p>
          <a:p>
            <a:pPr marL="285750" indent="-285750" algn="just">
              <a:lnSpc>
                <a:spcPct val="150000"/>
              </a:lnSpc>
              <a:buFont typeface="Courier New" panose="02070309020205020404" pitchFamily="49" charset="0"/>
              <a:buChar char="o"/>
            </a:pPr>
            <a:r>
              <a:rPr lang="en-IN" sz="1200" err="1">
                <a:latin typeface="Times New Roman"/>
                <a:ea typeface="Source Sans Pro"/>
              </a:rPr>
              <a:t>LaizhongCui</a:t>
            </a:r>
            <a:r>
              <a:rPr lang="en-IN" sz="1200">
                <a:latin typeface="Times New Roman"/>
                <a:ea typeface="Source Sans Pro"/>
              </a:rPr>
              <a:t>· </a:t>
            </a:r>
            <a:r>
              <a:rPr lang="en-IN" sz="1200" err="1">
                <a:latin typeface="Times New Roman"/>
                <a:ea typeface="Source Sans Pro"/>
              </a:rPr>
              <a:t>ShuYang</a:t>
            </a:r>
            <a:r>
              <a:rPr lang="en-IN" sz="1200">
                <a:latin typeface="Times New Roman"/>
                <a:ea typeface="Source Sans Pro"/>
              </a:rPr>
              <a:t>· </a:t>
            </a:r>
            <a:r>
              <a:rPr lang="en-IN" sz="1200" err="1">
                <a:latin typeface="Times New Roman"/>
                <a:ea typeface="Source Sans Pro"/>
              </a:rPr>
              <a:t>FeiChen</a:t>
            </a:r>
            <a:r>
              <a:rPr lang="en-IN" sz="1200">
                <a:latin typeface="Times New Roman"/>
                <a:ea typeface="Source Sans Pro"/>
              </a:rPr>
              <a:t> · </a:t>
            </a:r>
            <a:r>
              <a:rPr lang="en-IN" sz="1200" err="1">
                <a:latin typeface="Times New Roman"/>
                <a:ea typeface="Source Sans Pro"/>
              </a:rPr>
              <a:t>ZhongMing</a:t>
            </a:r>
            <a:r>
              <a:rPr lang="en-IN" sz="1200">
                <a:latin typeface="Times New Roman"/>
                <a:ea typeface="Source Sans Pro"/>
              </a:rPr>
              <a:t>· </a:t>
            </a:r>
            <a:r>
              <a:rPr lang="en-IN" sz="1200" err="1">
                <a:latin typeface="Times New Roman"/>
                <a:ea typeface="Source Sans Pro"/>
              </a:rPr>
              <a:t>NanLu</a:t>
            </a:r>
            <a:r>
              <a:rPr lang="en-IN" sz="1200">
                <a:latin typeface="Times New Roman"/>
                <a:ea typeface="Source Sans Pro"/>
              </a:rPr>
              <a:t>· </a:t>
            </a:r>
            <a:r>
              <a:rPr lang="en-IN" sz="1200" err="1">
                <a:latin typeface="Times New Roman"/>
                <a:ea typeface="Source Sans Pro"/>
              </a:rPr>
              <a:t>JingQin</a:t>
            </a:r>
            <a:r>
              <a:rPr lang="en-IN" sz="1200">
                <a:latin typeface="Times New Roman"/>
                <a:ea typeface="Source Sans Pro"/>
              </a:rPr>
              <a:t>, “</a:t>
            </a:r>
            <a:r>
              <a:rPr lang="en-IN" sz="1200" b="1">
                <a:latin typeface="Times New Roman"/>
                <a:ea typeface="Source Sans Pro"/>
              </a:rPr>
              <a:t>A survey on application of machine learning for Internet of Things</a:t>
            </a:r>
            <a:r>
              <a:rPr lang="en-IN" sz="1200">
                <a:latin typeface="Times New Roman"/>
                <a:ea typeface="Source Sans Pro"/>
              </a:rPr>
              <a:t>”, International Journal of Machine learning and Cybernetics 9, 1399-1417 (2018),  June 11, 2018.</a:t>
            </a:r>
          </a:p>
          <a:p>
            <a:pPr marL="285750" indent="-285750" algn="just">
              <a:lnSpc>
                <a:spcPct val="150000"/>
              </a:lnSpc>
              <a:buFont typeface="Courier New" panose="02070309020205020404" pitchFamily="49" charset="0"/>
              <a:buChar char="o"/>
            </a:pPr>
            <a:r>
              <a:rPr lang="en-IN" sz="1200">
                <a:latin typeface="Times New Roman"/>
                <a:ea typeface="Source Sans Pro"/>
              </a:rPr>
              <a:t> Yogendra Singh Parihar, “</a:t>
            </a:r>
            <a:r>
              <a:rPr lang="en-IN" sz="1200" b="1">
                <a:latin typeface="Times New Roman"/>
                <a:ea typeface="Source Sans Pro"/>
              </a:rPr>
              <a:t>Internet of Things and </a:t>
            </a:r>
            <a:r>
              <a:rPr lang="en-IN" sz="1200" b="1" err="1">
                <a:latin typeface="Times New Roman"/>
                <a:ea typeface="Source Sans Pro"/>
              </a:rPr>
              <a:t>Nodemcu</a:t>
            </a:r>
            <a:r>
              <a:rPr lang="en-IN" sz="1200" b="1">
                <a:latin typeface="Times New Roman"/>
                <a:ea typeface="Source Sans Pro"/>
              </a:rPr>
              <a:t>: A review of use of </a:t>
            </a:r>
            <a:r>
              <a:rPr lang="en-IN" sz="1200" b="1" err="1">
                <a:latin typeface="Times New Roman"/>
                <a:ea typeface="Source Sans Pro"/>
              </a:rPr>
              <a:t>Nodemcu</a:t>
            </a:r>
            <a:r>
              <a:rPr lang="en-IN" sz="1200" b="1">
                <a:latin typeface="Times New Roman"/>
                <a:ea typeface="Source Sans Pro"/>
              </a:rPr>
              <a:t> ESP8266 in IoT </a:t>
            </a:r>
            <a:r>
              <a:rPr lang="en-IN" sz="1200" b="1" err="1">
                <a:latin typeface="Times New Roman"/>
                <a:ea typeface="Source Sans Pro"/>
              </a:rPr>
              <a:t>products</a:t>
            </a:r>
            <a:r>
              <a:rPr lang="en-IN" sz="1200" err="1">
                <a:latin typeface="Times New Roman"/>
                <a:ea typeface="Source Sans Pro"/>
              </a:rPr>
              <a:t>”,National</a:t>
            </a:r>
            <a:r>
              <a:rPr lang="en-IN" sz="1200">
                <a:latin typeface="Times New Roman"/>
                <a:ea typeface="Source Sans Pro"/>
              </a:rPr>
              <a:t> Informatics </a:t>
            </a:r>
            <a:r>
              <a:rPr lang="en-IN" sz="1200" err="1">
                <a:latin typeface="Times New Roman"/>
                <a:ea typeface="Source Sans Pro"/>
              </a:rPr>
              <a:t>Centre,U.P</a:t>
            </a:r>
            <a:r>
              <a:rPr lang="en-IN" sz="1200">
                <a:latin typeface="Times New Roman"/>
                <a:ea typeface="Source Sans Pro"/>
              </a:rPr>
              <a:t>.(India),ISSN-2349-5162, Volume 6, Issue 6 June 2019.</a:t>
            </a:r>
          </a:p>
          <a:p>
            <a:pPr marL="285750" indent="-285750" algn="just">
              <a:lnSpc>
                <a:spcPct val="150000"/>
              </a:lnSpc>
              <a:buFont typeface="Courier New" panose="02070309020205020404" pitchFamily="49" charset="0"/>
              <a:buChar char="o"/>
            </a:pPr>
            <a:r>
              <a:rPr lang="en-IN" sz="1200">
                <a:latin typeface="Times New Roman"/>
                <a:ea typeface="Source Sans Pro"/>
              </a:rPr>
              <a:t>Bo Dong, Ryan Gallant and Subir Biswas , “</a:t>
            </a:r>
            <a:r>
              <a:rPr lang="en-IN" sz="1200" b="1">
                <a:latin typeface="Times New Roman"/>
                <a:ea typeface="Source Sans Pro"/>
              </a:rPr>
              <a:t>A </a:t>
            </a:r>
            <a:r>
              <a:rPr lang="en-IN" sz="1200" b="1" err="1">
                <a:latin typeface="Times New Roman"/>
                <a:ea typeface="Source Sans Pro"/>
              </a:rPr>
              <a:t>self monitoring</a:t>
            </a:r>
            <a:r>
              <a:rPr lang="en-IN" sz="1200" b="1">
                <a:latin typeface="Times New Roman"/>
                <a:ea typeface="Source Sans Pro"/>
              </a:rPr>
              <a:t> water bottle for tracking liquid intake</a:t>
            </a:r>
            <a:r>
              <a:rPr lang="en-IN" sz="1200">
                <a:latin typeface="Times New Roman"/>
                <a:ea typeface="Source Sans Pro"/>
              </a:rPr>
              <a:t>”, Washington USA, IEEE, ISBN-978-1-4673-6364-8, Feb 12, 2015.</a:t>
            </a:r>
          </a:p>
          <a:p>
            <a:pPr marL="285750" indent="-285750" algn="just">
              <a:lnSpc>
                <a:spcPct val="150000"/>
              </a:lnSpc>
              <a:buFont typeface="Courier New" panose="02070309020205020404" pitchFamily="49" charset="0"/>
              <a:buChar char="o"/>
            </a:pPr>
            <a:r>
              <a:rPr lang="en-IN" sz="1200">
                <a:effectLst/>
                <a:latin typeface="Times New Roman"/>
                <a:ea typeface="Source Sans Pro"/>
                <a:cs typeface="Times New Roman"/>
              </a:rPr>
              <a:t>Ben-Chioma, A.E, Jack, A.S, </a:t>
            </a:r>
            <a:r>
              <a:rPr lang="en-IN" sz="1200" err="1">
                <a:effectLst/>
                <a:latin typeface="Times New Roman"/>
                <a:ea typeface="Source Sans Pro"/>
                <a:cs typeface="Times New Roman"/>
              </a:rPr>
              <a:t>Philipokere</a:t>
            </a:r>
            <a:r>
              <a:rPr lang="en-IN" sz="1200">
                <a:effectLst/>
                <a:latin typeface="Times New Roman"/>
                <a:ea typeface="Source Sans Pro"/>
                <a:cs typeface="Times New Roman"/>
              </a:rPr>
              <a:t>, “</a:t>
            </a:r>
            <a:r>
              <a:rPr lang="en-IN" sz="1200" b="1">
                <a:effectLst/>
                <a:latin typeface="Times New Roman"/>
                <a:ea typeface="Source Sans Pro"/>
                <a:cs typeface="Times New Roman"/>
              </a:rPr>
              <a:t>A Comparative study on the measurement of pH of water, using pH meter and water testing kit</a:t>
            </a:r>
            <a:r>
              <a:rPr lang="en-IN" sz="1200" b="1">
                <a:latin typeface="Times New Roman"/>
                <a:ea typeface="Source Sans Pro"/>
                <a:cs typeface="Times New Roman"/>
              </a:rPr>
              <a:t> </a:t>
            </a:r>
            <a:r>
              <a:rPr lang="en-IN" sz="1200" b="1">
                <a:effectLst/>
                <a:latin typeface="Times New Roman"/>
                <a:ea typeface="Source Sans Pro"/>
                <a:cs typeface="Times New Roman"/>
              </a:rPr>
              <a:t>(</a:t>
            </a:r>
            <a:r>
              <a:rPr lang="en-IN" sz="1200" b="1" err="1">
                <a:effectLst/>
                <a:latin typeface="Times New Roman"/>
                <a:ea typeface="Source Sans Pro"/>
                <a:cs typeface="Times New Roman"/>
              </a:rPr>
              <a:t>testube</a:t>
            </a:r>
            <a:r>
              <a:rPr lang="en-IN" sz="1200" b="1">
                <a:effectLst/>
                <a:latin typeface="Times New Roman"/>
                <a:ea typeface="Source Sans Pro"/>
                <a:cs typeface="Times New Roman"/>
              </a:rPr>
              <a:t> method) in port Harcourt</a:t>
            </a:r>
            <a:r>
              <a:rPr lang="en-IN" sz="1200">
                <a:effectLst/>
                <a:latin typeface="Times New Roman"/>
                <a:ea typeface="Source Sans Pro"/>
                <a:cs typeface="Times New Roman"/>
              </a:rPr>
              <a:t>”, Aug 2015.</a:t>
            </a:r>
          </a:p>
          <a:p>
            <a:pPr marL="285750" indent="-285750" algn="just">
              <a:buFont typeface="Courier New" panose="02070309020205020404" pitchFamily="49" charset="0"/>
              <a:buChar char="o"/>
            </a:pPr>
            <a:r>
              <a:rPr lang="en-US" sz="1200" err="1">
                <a:solidFill>
                  <a:schemeClr val="tx1">
                    <a:lumMod val="95000"/>
                    <a:lumOff val="5000"/>
                  </a:schemeClr>
                </a:solidFill>
                <a:latin typeface="Times New Roman"/>
                <a:ea typeface="Source Sans Pro"/>
              </a:rPr>
              <a:t>Hanan,Anak</a:t>
            </a:r>
            <a:r>
              <a:rPr lang="en-US" sz="1200">
                <a:solidFill>
                  <a:schemeClr val="tx1">
                    <a:lumMod val="95000"/>
                    <a:lumOff val="5000"/>
                  </a:schemeClr>
                </a:solidFill>
                <a:latin typeface="Times New Roman"/>
                <a:ea typeface="Source Sans Pro"/>
              </a:rPr>
              <a:t> Agung Ngurah Gunawan, Made </a:t>
            </a:r>
            <a:r>
              <a:rPr lang="en-US" sz="1200" err="1">
                <a:solidFill>
                  <a:schemeClr val="tx1">
                    <a:lumMod val="95000"/>
                    <a:lumOff val="5000"/>
                  </a:schemeClr>
                </a:solidFill>
                <a:latin typeface="Times New Roman"/>
                <a:ea typeface="Source Sans Pro"/>
              </a:rPr>
              <a:t>Sumadiyas</a:t>
            </a:r>
            <a:r>
              <a:rPr lang="en-US" sz="1200">
                <a:solidFill>
                  <a:schemeClr val="tx1">
                    <a:lumMod val="95000"/>
                    <a:lumOff val="5000"/>
                  </a:schemeClr>
                </a:solidFill>
                <a:latin typeface="Times New Roman"/>
                <a:ea typeface="Source Sans Pro"/>
              </a:rPr>
              <a:t>, "</a:t>
            </a:r>
            <a:r>
              <a:rPr lang="en-US" sz="1200" b="1">
                <a:solidFill>
                  <a:schemeClr val="tx1">
                    <a:lumMod val="95000"/>
                    <a:lumOff val="5000"/>
                  </a:schemeClr>
                </a:solidFill>
                <a:latin typeface="Times New Roman"/>
                <a:ea typeface="Source Sans Pro"/>
              </a:rPr>
              <a:t>Water level detection system based on ultrasonic sensors HC-SR04 and ESP8266-12 Modules with telegram and buzzer communication media",  </a:t>
            </a:r>
            <a:r>
              <a:rPr lang="en-GB" sz="1200">
                <a:solidFill>
                  <a:schemeClr val="tx1">
                    <a:lumMod val="95000"/>
                    <a:lumOff val="5000"/>
                  </a:schemeClr>
                </a:solidFill>
                <a:latin typeface="Times New Roman"/>
                <a:ea typeface="Source Sans Pro"/>
              </a:rPr>
              <a:t>Instrumentation  </a:t>
            </a:r>
            <a:r>
              <a:rPr lang="en-GB" sz="1200" err="1">
                <a:solidFill>
                  <a:schemeClr val="tx1">
                    <a:lumMod val="95000"/>
                    <a:lumOff val="5000"/>
                  </a:schemeClr>
                </a:solidFill>
                <a:latin typeface="Times New Roman"/>
                <a:ea typeface="Source Sans Pro"/>
              </a:rPr>
              <a:t>Mesure</a:t>
            </a:r>
            <a:r>
              <a:rPr lang="en-GB" sz="1200">
                <a:solidFill>
                  <a:schemeClr val="tx1">
                    <a:lumMod val="95000"/>
                    <a:lumOff val="5000"/>
                  </a:schemeClr>
                </a:solidFill>
                <a:latin typeface="Times New Roman"/>
                <a:ea typeface="Source Sans Pro"/>
              </a:rPr>
              <a:t> </a:t>
            </a:r>
            <a:r>
              <a:rPr lang="en-GB" sz="1200" err="1">
                <a:solidFill>
                  <a:schemeClr val="tx1">
                    <a:lumMod val="95000"/>
                    <a:lumOff val="5000"/>
                  </a:schemeClr>
                </a:solidFill>
                <a:latin typeface="Times New Roman"/>
                <a:ea typeface="Source Sans Pro"/>
              </a:rPr>
              <a:t>Métrologie</a:t>
            </a:r>
            <a:r>
              <a:rPr lang="en-GB" sz="1200">
                <a:solidFill>
                  <a:schemeClr val="tx1">
                    <a:lumMod val="95000"/>
                    <a:lumOff val="5000"/>
                  </a:schemeClr>
                </a:solidFill>
                <a:latin typeface="Times New Roman"/>
                <a:ea typeface="Source Sans Pro"/>
              </a:rPr>
              <a:t>, pages: 305-309,  Aug 30,2019.</a:t>
            </a:r>
            <a:endParaRPr lang="en-IN" sz="1200">
              <a:solidFill>
                <a:schemeClr val="tx1">
                  <a:lumMod val="95000"/>
                  <a:lumOff val="5000"/>
                </a:schemeClr>
              </a:solidFill>
              <a:latin typeface="Times New Roman"/>
            </a:endParaRPr>
          </a:p>
          <a:p>
            <a:pPr marL="285750" indent="-285750" algn="just">
              <a:buFont typeface="Courier New" panose="02070309020205020404" pitchFamily="49" charset="0"/>
              <a:buChar char="o"/>
            </a:pPr>
            <a:r>
              <a:rPr lang="en-GB" sz="1200">
                <a:solidFill>
                  <a:schemeClr val="tx1">
                    <a:lumMod val="95000"/>
                    <a:lumOff val="5000"/>
                  </a:schemeClr>
                </a:solidFill>
                <a:latin typeface="Times New Roman"/>
                <a:ea typeface="Source Sans Pro"/>
              </a:rPr>
              <a:t>Paola </a:t>
            </a:r>
            <a:r>
              <a:rPr lang="en-GB" sz="1200" err="1">
                <a:solidFill>
                  <a:schemeClr val="tx1">
                    <a:lumMod val="95000"/>
                    <a:lumOff val="5000"/>
                  </a:schemeClr>
                </a:solidFill>
                <a:latin typeface="Times New Roman"/>
                <a:ea typeface="Source Sans Pro"/>
              </a:rPr>
              <a:t>Pierleoni</a:t>
            </a:r>
            <a:r>
              <a:rPr lang="en-GB" sz="1200">
                <a:solidFill>
                  <a:schemeClr val="tx1">
                    <a:lumMod val="95000"/>
                    <a:lumOff val="5000"/>
                  </a:schemeClr>
                </a:solidFill>
                <a:latin typeface="Times New Roman"/>
                <a:ea typeface="Source Sans Pro"/>
              </a:rPr>
              <a:t>, Roberto </a:t>
            </a:r>
            <a:r>
              <a:rPr lang="en-GB" sz="1200" err="1">
                <a:solidFill>
                  <a:schemeClr val="tx1">
                    <a:lumMod val="95000"/>
                    <a:lumOff val="5000"/>
                  </a:schemeClr>
                </a:solidFill>
                <a:latin typeface="Times New Roman"/>
                <a:ea typeface="Source Sans Pro"/>
              </a:rPr>
              <a:t>Concetti</a:t>
            </a:r>
            <a:r>
              <a:rPr lang="en-GB" sz="1200">
                <a:solidFill>
                  <a:schemeClr val="tx1">
                    <a:lumMod val="95000"/>
                    <a:lumOff val="5000"/>
                  </a:schemeClr>
                </a:solidFill>
                <a:latin typeface="Times New Roman"/>
                <a:ea typeface="Source Sans Pro"/>
              </a:rPr>
              <a:t>, Alberto Belli, Lorenzo Palma, "</a:t>
            </a:r>
            <a:r>
              <a:rPr lang="en-GB" sz="1200" b="1">
                <a:solidFill>
                  <a:schemeClr val="tx1">
                    <a:lumMod val="95000"/>
                    <a:lumOff val="5000"/>
                  </a:schemeClr>
                </a:solidFill>
                <a:latin typeface="Times New Roman"/>
                <a:ea typeface="Source Sans Pro"/>
              </a:rPr>
              <a:t>Amazon, Google and Microsoft Solutions for IoT: Architectures and  Performance  </a:t>
            </a:r>
            <a:r>
              <a:rPr lang="en-GB" sz="1200" b="1" err="1">
                <a:solidFill>
                  <a:schemeClr val="tx1">
                    <a:lumMod val="95000"/>
                    <a:lumOff val="5000"/>
                  </a:schemeClr>
                </a:solidFill>
                <a:latin typeface="Times New Roman"/>
                <a:ea typeface="Source Sans Pro"/>
              </a:rPr>
              <a:t>Comaparsion</a:t>
            </a:r>
            <a:r>
              <a:rPr lang="en-GB" sz="1200" b="1">
                <a:solidFill>
                  <a:schemeClr val="tx1">
                    <a:lumMod val="95000"/>
                    <a:lumOff val="5000"/>
                  </a:schemeClr>
                </a:solidFill>
                <a:latin typeface="Times New Roman"/>
                <a:ea typeface="Source Sans Pro"/>
              </a:rPr>
              <a:t>",  </a:t>
            </a:r>
            <a:r>
              <a:rPr lang="en-GB" sz="1200">
                <a:solidFill>
                  <a:schemeClr val="tx1">
                    <a:lumMod val="95000"/>
                    <a:lumOff val="5000"/>
                  </a:schemeClr>
                </a:solidFill>
                <a:latin typeface="Times New Roman"/>
                <a:ea typeface="Source Sans Pro"/>
              </a:rPr>
              <a:t>IEEE, ISSN-</a:t>
            </a:r>
            <a:r>
              <a:rPr lang="en-GB" sz="1200">
                <a:latin typeface="Times New Roman"/>
                <a:ea typeface="Source Sans Pro"/>
              </a:rPr>
              <a:t>2169-3536,</a:t>
            </a:r>
            <a:r>
              <a:rPr lang="en-GB" sz="1200">
                <a:solidFill>
                  <a:schemeClr val="tx1">
                    <a:lumMod val="95000"/>
                    <a:lumOff val="5000"/>
                  </a:schemeClr>
                </a:solidFill>
                <a:latin typeface="Times New Roman"/>
                <a:ea typeface="Source Sans Pro"/>
              </a:rPr>
              <a:t> Volume:8, Pages: 5455-5470, Dec 23,2019.</a:t>
            </a:r>
            <a:endParaRPr lang="en-GB" sz="1200">
              <a:solidFill>
                <a:schemeClr val="tx1">
                  <a:lumMod val="95000"/>
                  <a:lumOff val="5000"/>
                </a:schemeClr>
              </a:solidFill>
              <a:latin typeface="Times New Roman"/>
              <a:ea typeface="Source Sans Pro" panose="020B0503030403020204" pitchFamily="34" charset="0"/>
            </a:endParaRPr>
          </a:p>
          <a:p>
            <a:pPr marL="285750" indent="-285750" algn="just">
              <a:buFont typeface="Courier New" panose="02070309020205020404" pitchFamily="49" charset="0"/>
              <a:buChar char="o"/>
            </a:pPr>
            <a:r>
              <a:rPr lang="en-GB" sz="1200" err="1">
                <a:solidFill>
                  <a:schemeClr val="tx1">
                    <a:lumMod val="95000"/>
                    <a:lumOff val="5000"/>
                  </a:schemeClr>
                </a:solidFill>
                <a:latin typeface="Times New Roman"/>
                <a:ea typeface="Source Sans Pro"/>
              </a:rPr>
              <a:t>Choopan</a:t>
            </a:r>
            <a:r>
              <a:rPr lang="en-GB" sz="1200">
                <a:solidFill>
                  <a:schemeClr val="tx1">
                    <a:lumMod val="95000"/>
                    <a:lumOff val="5000"/>
                  </a:schemeClr>
                </a:solidFill>
                <a:latin typeface="Times New Roman"/>
                <a:ea typeface="Source Sans Pro"/>
              </a:rPr>
              <a:t> </a:t>
            </a:r>
            <a:r>
              <a:rPr lang="en-GB" sz="1200" err="1">
                <a:solidFill>
                  <a:schemeClr val="tx1">
                    <a:lumMod val="95000"/>
                    <a:lumOff val="5000"/>
                  </a:schemeClr>
                </a:solidFill>
                <a:latin typeface="Times New Roman"/>
                <a:ea typeface="Source Sans Pro"/>
              </a:rPr>
              <a:t>Rattanapoka</a:t>
            </a:r>
            <a:r>
              <a:rPr lang="en-GB" sz="1200">
                <a:solidFill>
                  <a:schemeClr val="tx1">
                    <a:lumMod val="95000"/>
                    <a:lumOff val="5000"/>
                  </a:schemeClr>
                </a:solidFill>
                <a:latin typeface="Times New Roman"/>
                <a:ea typeface="Source Sans Pro"/>
              </a:rPr>
              <a:t>, </a:t>
            </a:r>
            <a:r>
              <a:rPr lang="en-GB" sz="1200" err="1">
                <a:solidFill>
                  <a:schemeClr val="tx1">
                    <a:lumMod val="95000"/>
                    <a:lumOff val="5000"/>
                  </a:schemeClr>
                </a:solidFill>
                <a:latin typeface="Times New Roman"/>
                <a:ea typeface="Source Sans Pro"/>
              </a:rPr>
              <a:t>Somphop</a:t>
            </a:r>
            <a:r>
              <a:rPr lang="en-GB" sz="1200">
                <a:solidFill>
                  <a:schemeClr val="tx1">
                    <a:lumMod val="95000"/>
                    <a:lumOff val="5000"/>
                  </a:schemeClr>
                </a:solidFill>
                <a:latin typeface="Times New Roman"/>
                <a:ea typeface="Source Sans Pro"/>
              </a:rPr>
              <a:t> </a:t>
            </a:r>
            <a:r>
              <a:rPr lang="en-GB" sz="1200" err="1">
                <a:solidFill>
                  <a:schemeClr val="tx1">
                    <a:lumMod val="95000"/>
                    <a:lumOff val="5000"/>
                  </a:schemeClr>
                </a:solidFill>
                <a:latin typeface="Times New Roman"/>
                <a:ea typeface="Source Sans Pro"/>
              </a:rPr>
              <a:t>Chanthakit</a:t>
            </a:r>
            <a:r>
              <a:rPr lang="en-GB" sz="1200">
                <a:solidFill>
                  <a:schemeClr val="tx1">
                    <a:lumMod val="95000"/>
                    <a:lumOff val="5000"/>
                  </a:schemeClr>
                </a:solidFill>
                <a:latin typeface="Times New Roman"/>
                <a:ea typeface="Source Sans Pro"/>
              </a:rPr>
              <a:t>, </a:t>
            </a:r>
            <a:r>
              <a:rPr lang="en-GB" sz="1200" err="1">
                <a:solidFill>
                  <a:schemeClr val="tx1">
                    <a:lumMod val="95000"/>
                    <a:lumOff val="5000"/>
                  </a:schemeClr>
                </a:solidFill>
                <a:latin typeface="Times New Roman"/>
                <a:ea typeface="Source Sans Pro"/>
              </a:rPr>
              <a:t>Apatsaraporn</a:t>
            </a:r>
            <a:r>
              <a:rPr lang="en-GB" sz="1200">
                <a:solidFill>
                  <a:schemeClr val="tx1">
                    <a:lumMod val="95000"/>
                    <a:lumOff val="5000"/>
                  </a:schemeClr>
                </a:solidFill>
                <a:latin typeface="Times New Roman"/>
                <a:ea typeface="Source Sans Pro"/>
              </a:rPr>
              <a:t> </a:t>
            </a:r>
            <a:r>
              <a:rPr lang="en-GB" sz="1200" err="1">
                <a:solidFill>
                  <a:schemeClr val="tx1">
                    <a:lumMod val="95000"/>
                    <a:lumOff val="5000"/>
                  </a:schemeClr>
                </a:solidFill>
                <a:latin typeface="Times New Roman"/>
                <a:ea typeface="Source Sans Pro"/>
              </a:rPr>
              <a:t>Chimchai,Amorntip</a:t>
            </a:r>
            <a:r>
              <a:rPr lang="en-GB" sz="1200">
                <a:solidFill>
                  <a:schemeClr val="tx1">
                    <a:lumMod val="95000"/>
                    <a:lumOff val="5000"/>
                  </a:schemeClr>
                </a:solidFill>
                <a:latin typeface="Times New Roman"/>
                <a:ea typeface="Source Sans Pro"/>
              </a:rPr>
              <a:t> </a:t>
            </a:r>
            <a:r>
              <a:rPr lang="en-GB" sz="1200" err="1">
                <a:solidFill>
                  <a:schemeClr val="tx1">
                    <a:lumMod val="95000"/>
                    <a:lumOff val="5000"/>
                  </a:schemeClr>
                </a:solidFill>
                <a:latin typeface="Times New Roman"/>
                <a:ea typeface="Source Sans Pro"/>
              </a:rPr>
              <a:t>Sookkeaw</a:t>
            </a:r>
            <a:r>
              <a:rPr lang="en-GB" sz="1200">
                <a:solidFill>
                  <a:schemeClr val="tx1">
                    <a:lumMod val="95000"/>
                    <a:lumOff val="5000"/>
                  </a:schemeClr>
                </a:solidFill>
                <a:latin typeface="Times New Roman"/>
                <a:ea typeface="Source Sans Pro"/>
              </a:rPr>
              <a:t>,"</a:t>
            </a:r>
            <a:r>
              <a:rPr lang="en-GB" sz="1200" b="1">
                <a:solidFill>
                  <a:schemeClr val="tx1">
                    <a:lumMod val="95000"/>
                    <a:lumOff val="5000"/>
                  </a:schemeClr>
                </a:solidFill>
                <a:latin typeface="Times New Roman"/>
                <a:ea typeface="Source Sans Pro"/>
              </a:rPr>
              <a:t>An MQTT-based IoT Cloud platform with flow design by node-red", </a:t>
            </a:r>
            <a:r>
              <a:rPr lang="en-GB" sz="1200">
                <a:solidFill>
                  <a:schemeClr val="tx1">
                    <a:lumMod val="95000"/>
                    <a:lumOff val="5000"/>
                  </a:schemeClr>
                </a:solidFill>
                <a:latin typeface="Times New Roman"/>
                <a:ea typeface="Source Sans Pro"/>
              </a:rPr>
              <a:t>Bangkok, IEEE, ISBN-978-1-7281-4100-8, Feb 17, 2020.</a:t>
            </a:r>
            <a:endParaRPr lang="en-GB" sz="1200">
              <a:solidFill>
                <a:schemeClr val="tx1">
                  <a:lumMod val="95000"/>
                  <a:lumOff val="5000"/>
                </a:schemeClr>
              </a:solidFill>
              <a:latin typeface="Times New Roman"/>
            </a:endParaRPr>
          </a:p>
          <a:p>
            <a:pPr marL="285750" indent="-285750" algn="just">
              <a:buFont typeface="Arial" panose="02070309020205020404" pitchFamily="49" charset="0"/>
              <a:buChar char="•"/>
            </a:pPr>
            <a:endParaRPr lang="en-GB" sz="1200">
              <a:solidFill>
                <a:srgbClr val="0D0D0D"/>
              </a:solidFill>
              <a:latin typeface="Times New Roman"/>
              <a:ea typeface="Source Sans Pro" panose="020B0503030403020204" pitchFamily="34" charset="0"/>
            </a:endParaRPr>
          </a:p>
          <a:p>
            <a:pPr marL="285750" indent="-285750" algn="just">
              <a:buFont typeface="Arial" panose="02070309020205020404" pitchFamily="49" charset="0"/>
              <a:buChar char="•"/>
            </a:pPr>
            <a:endParaRPr lang="en-GB" sz="1200">
              <a:solidFill>
                <a:srgbClr val="0D0D0D"/>
              </a:solidFill>
              <a:latin typeface="Times New Roman"/>
              <a:ea typeface="Source Sans Pro" panose="020B0503030403020204" pitchFamily="34" charset="0"/>
            </a:endParaRPr>
          </a:p>
          <a:p>
            <a:pPr marL="285750" indent="-285750" algn="just">
              <a:lnSpc>
                <a:spcPct val="150000"/>
              </a:lnSpc>
              <a:buFont typeface="Courier New" panose="02070309020205020404" pitchFamily="49" charset="0"/>
              <a:buChar char="o"/>
            </a:pPr>
            <a:endParaRPr lang="fr" sz="1200">
              <a:ea typeface="Source Sans Pro" panose="020B0503030403020204" pitchFamily="34" charset="0"/>
            </a:endParaRPr>
          </a:p>
          <a:p>
            <a:pPr marL="285750" indent="-285750" algn="just">
              <a:lnSpc>
                <a:spcPct val="150000"/>
              </a:lnSpc>
              <a:buFont typeface="Courier New" panose="02070309020205020404" pitchFamily="49" charset="0"/>
              <a:buChar char="o"/>
            </a:pPr>
            <a:endParaRPr lang="en-IN" sz="1200">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endParaRPr lang="en-IN" sz="1200">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endParaRPr lang="en-IN" sz="1200">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endParaRPr lang="en-IN" sz="1200">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endParaRPr lang="en-IN" sz="1200">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endParaRPr lang="en-IN" sz="1200">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endParaRPr lang="en-IN" sz="1200">
              <a:latin typeface="Source Sans Pro" panose="020B0503030403020204" pitchFamily="34" charset="0"/>
              <a:ea typeface="Source Sans Pro" panose="020B0503030403020204" pitchFamily="34" charset="0"/>
            </a:endParaRPr>
          </a:p>
          <a:p>
            <a:pPr marL="285750" indent="-285750" algn="just">
              <a:lnSpc>
                <a:spcPct val="150000"/>
              </a:lnSpc>
              <a:buFont typeface="Courier New" panose="02070309020205020404" pitchFamily="49" charset="0"/>
              <a:buChar char="o"/>
            </a:pPr>
            <a:endParaRPr lang="en-IN" sz="120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134660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7F56D1-2009-4A43-90ED-AD793ED10BF6}"/>
              </a:ext>
            </a:extLst>
          </p:cNvPr>
          <p:cNvSpPr txBox="1"/>
          <p:nvPr/>
        </p:nvSpPr>
        <p:spPr>
          <a:xfrm>
            <a:off x="4114800" y="2819400"/>
            <a:ext cx="35814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400"/>
              <a:t>THANK YOU</a:t>
            </a:r>
          </a:p>
        </p:txBody>
      </p:sp>
    </p:spTree>
    <p:extLst>
      <p:ext uri="{BB962C8B-B14F-4D97-AF65-F5344CB8AC3E}">
        <p14:creationId xmlns:p14="http://schemas.microsoft.com/office/powerpoint/2010/main" val="166684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0F1C71B8-7996-4983-B57E-0D17CF300878}"/>
              </a:ext>
            </a:extLst>
          </p:cNvPr>
          <p:cNvSpPr txBox="1">
            <a:spLocks noChangeArrowheads="1"/>
          </p:cNvSpPr>
          <p:nvPr/>
        </p:nvSpPr>
        <p:spPr bwMode="auto">
          <a:xfrm>
            <a:off x="990600" y="270938"/>
            <a:ext cx="10287000"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Introduction</a:t>
            </a:r>
          </a:p>
        </p:txBody>
      </p:sp>
      <p:sp>
        <p:nvSpPr>
          <p:cNvPr id="5" name="TextBox 4">
            <a:extLst>
              <a:ext uri="{FF2B5EF4-FFF2-40B4-BE49-F238E27FC236}">
                <a16:creationId xmlns:a16="http://schemas.microsoft.com/office/drawing/2014/main" id="{85AF2FB1-C43B-4C5F-8A52-7D448031565C}"/>
              </a:ext>
            </a:extLst>
          </p:cNvPr>
          <p:cNvSpPr txBox="1"/>
          <p:nvPr/>
        </p:nvSpPr>
        <p:spPr>
          <a:xfrm>
            <a:off x="883557" y="803729"/>
            <a:ext cx="4572000" cy="5791200"/>
          </a:xfrm>
          <a:prstGeom prst="rect">
            <a:avLst/>
          </a:prstGeom>
          <a:noFill/>
        </p:spPr>
        <p:txBody>
          <a:bodyPr wrap="square">
            <a:spAutoFit/>
          </a:bodyPr>
          <a:lstStyle/>
          <a:p>
            <a:endParaRPr lang="en-US" sz="2000" b="0">
              <a:solidFill>
                <a:schemeClr val="tx1">
                  <a:lumMod val="75000"/>
                  <a:lumOff val="25000"/>
                </a:schemeClr>
              </a:solidFill>
              <a:latin typeface="Source Sans Pro" panose="020B0503030403020204" pitchFamily="34" charset="0"/>
              <a:ea typeface="Source Sans Pro" panose="020B0503030403020204" pitchFamily="34" charset="0"/>
            </a:endParaRPr>
          </a:p>
          <a:p>
            <a:pPr marL="285750" indent="-285750" algn="just">
              <a:buFont typeface="Courier New" panose="02070309020205020404" pitchFamily="49" charset="0"/>
              <a:buChar char="o"/>
            </a:pPr>
            <a:r>
              <a:rPr lang="en-US" sz="2000" b="0">
                <a:solidFill>
                  <a:schemeClr val="tx1">
                    <a:lumMod val="75000"/>
                    <a:lumOff val="25000"/>
                  </a:schemeClr>
                </a:solidFill>
                <a:latin typeface="Source Sans Pro" panose="020B0503030403020204" pitchFamily="34" charset="0"/>
                <a:ea typeface="Source Sans Pro" panose="020B0503030403020204" pitchFamily="34" charset="0"/>
              </a:rPr>
              <a:t>This project conceptualizes the development of a system that detects and records the quantity and quality of water intake by the user and further uses the data to recommend the individual of the possible required hydration levels that he can attain.  </a:t>
            </a:r>
          </a:p>
          <a:p>
            <a:pPr marL="285750" indent="-285750" algn="just">
              <a:buFont typeface="Courier New" panose="02070309020205020404" pitchFamily="49" charset="0"/>
              <a:buChar char="o"/>
            </a:pPr>
            <a:endParaRPr lang="en-US" sz="2000" b="0">
              <a:solidFill>
                <a:schemeClr val="tx1">
                  <a:lumMod val="75000"/>
                  <a:lumOff val="25000"/>
                </a:schemeClr>
              </a:solidFill>
              <a:latin typeface="Source Sans Pro" panose="020B0503030403020204" pitchFamily="34" charset="0"/>
              <a:ea typeface="Source Sans Pro" panose="020B0503030403020204" pitchFamily="34" charset="0"/>
            </a:endParaRPr>
          </a:p>
          <a:p>
            <a:pPr marL="285750" indent="-285750" algn="just">
              <a:buFont typeface="Courier New" panose="02070309020205020404" pitchFamily="49" charset="0"/>
              <a:buChar char="o"/>
            </a:pPr>
            <a:r>
              <a:rPr lang="en-US" sz="2000" b="0">
                <a:solidFill>
                  <a:schemeClr val="tx1">
                    <a:lumMod val="75000"/>
                    <a:lumOff val="25000"/>
                  </a:schemeClr>
                </a:solidFill>
                <a:latin typeface="Source Sans Pro" panose="020B0503030403020204" pitchFamily="34" charset="0"/>
                <a:ea typeface="Source Sans Pro" panose="020B0503030403020204" pitchFamily="34" charset="0"/>
              </a:rPr>
              <a:t>The system is connected to the app and gives a reminder on the basis of the recommendation system designed for the particular user to drink water based on the analytics done on the data at the cloud. This system has the capability to induce a huge change of dynamics in the overall health of a person</a:t>
            </a:r>
            <a:endParaRPr lang="en-IN" sz="2000" b="0">
              <a:solidFill>
                <a:schemeClr val="tx1">
                  <a:lumMod val="75000"/>
                  <a:lumOff val="25000"/>
                </a:schemeClr>
              </a:solidFill>
              <a:latin typeface="Source Sans Pro" panose="020B0503030403020204" pitchFamily="34" charset="0"/>
              <a:ea typeface="Source Sans Pro" panose="020B0503030403020204" pitchFamily="34" charset="0"/>
            </a:endParaRPr>
          </a:p>
        </p:txBody>
      </p:sp>
      <p:pic>
        <p:nvPicPr>
          <p:cNvPr id="9" name="Picture 8">
            <a:extLst>
              <a:ext uri="{FF2B5EF4-FFF2-40B4-BE49-F238E27FC236}">
                <a16:creationId xmlns:a16="http://schemas.microsoft.com/office/drawing/2014/main" id="{8D21237A-8FF3-F3B0-6FD4-815E240154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800" r="16400" b="17778"/>
          <a:stretch/>
        </p:blipFill>
        <p:spPr>
          <a:xfrm>
            <a:off x="5941901" y="3383646"/>
            <a:ext cx="1766683" cy="2426964"/>
          </a:xfrm>
          <a:prstGeom prst="rect">
            <a:avLst/>
          </a:prstGeom>
        </p:spPr>
      </p:pic>
      <p:pic>
        <p:nvPicPr>
          <p:cNvPr id="2" name="Picture 6" descr="A picture containing bottle&#10;&#10;Description automatically generated">
            <a:extLst>
              <a:ext uri="{FF2B5EF4-FFF2-40B4-BE49-F238E27FC236}">
                <a16:creationId xmlns:a16="http://schemas.microsoft.com/office/drawing/2014/main" id="{77EE0DAE-A219-08A7-C96B-23183777607D}"/>
              </a:ext>
            </a:extLst>
          </p:cNvPr>
          <p:cNvPicPr>
            <a:picLocks noChangeAspect="1"/>
          </p:cNvPicPr>
          <p:nvPr/>
        </p:nvPicPr>
        <p:blipFill rotWithShape="1">
          <a:blip r:embed="rId3"/>
          <a:srcRect l="19895" t="3158" r="19895" b="-526"/>
          <a:stretch/>
        </p:blipFill>
        <p:spPr>
          <a:xfrm>
            <a:off x="8922590" y="1482305"/>
            <a:ext cx="2672461" cy="4324410"/>
          </a:xfrm>
          <a:prstGeom prst="rect">
            <a:avLst/>
          </a:prstGeom>
          <a:effectLst>
            <a:softEdge rad="63500"/>
          </a:effectLst>
        </p:spPr>
      </p:pic>
      <p:cxnSp>
        <p:nvCxnSpPr>
          <p:cNvPr id="7" name="Connector: Curved 6">
            <a:extLst>
              <a:ext uri="{FF2B5EF4-FFF2-40B4-BE49-F238E27FC236}">
                <a16:creationId xmlns:a16="http://schemas.microsoft.com/office/drawing/2014/main" id="{77DC0AA9-59C2-FD86-25A6-7F6DF64B6E7F}"/>
              </a:ext>
            </a:extLst>
          </p:cNvPr>
          <p:cNvCxnSpPr/>
          <p:nvPr/>
        </p:nvCxnSpPr>
        <p:spPr>
          <a:xfrm flipH="1">
            <a:off x="7746521" y="3388743"/>
            <a:ext cx="738996" cy="813759"/>
          </a:xfrm>
          <a:prstGeom prst="curvedConnector3">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3639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0F1C71B8-7996-4983-B57E-0D17CF300878}"/>
              </a:ext>
            </a:extLst>
          </p:cNvPr>
          <p:cNvSpPr txBox="1">
            <a:spLocks noChangeArrowheads="1"/>
          </p:cNvSpPr>
          <p:nvPr/>
        </p:nvSpPr>
        <p:spPr bwMode="auto">
          <a:xfrm>
            <a:off x="990600" y="171152"/>
            <a:ext cx="10287000"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Introduction</a:t>
            </a:r>
          </a:p>
        </p:txBody>
      </p:sp>
      <p:sp>
        <p:nvSpPr>
          <p:cNvPr id="5" name="TextBox 4">
            <a:extLst>
              <a:ext uri="{FF2B5EF4-FFF2-40B4-BE49-F238E27FC236}">
                <a16:creationId xmlns:a16="http://schemas.microsoft.com/office/drawing/2014/main" id="{85AF2FB1-C43B-4C5F-8A52-7D448031565C}"/>
              </a:ext>
            </a:extLst>
          </p:cNvPr>
          <p:cNvSpPr txBox="1"/>
          <p:nvPr/>
        </p:nvSpPr>
        <p:spPr>
          <a:xfrm>
            <a:off x="883557" y="867229"/>
            <a:ext cx="10397924" cy="1015663"/>
          </a:xfrm>
          <a:prstGeom prst="rect">
            <a:avLst/>
          </a:prstGeom>
          <a:noFill/>
        </p:spPr>
        <p:txBody>
          <a:bodyPr wrap="square" lIns="91440" tIns="45720" rIns="91440" bIns="45720" anchor="t">
            <a:spAutoFit/>
          </a:bodyPr>
          <a:lstStyle/>
          <a:p>
            <a:endParaRPr lang="en-US" sz="2000" b="0">
              <a:solidFill>
                <a:schemeClr val="tx1">
                  <a:lumMod val="75000"/>
                  <a:lumOff val="25000"/>
                </a:schemeClr>
              </a:solidFill>
              <a:latin typeface="Source Sans Pro" panose="020B0503030403020204" pitchFamily="34" charset="0"/>
              <a:ea typeface="Source Sans Pro" panose="020B0503030403020204" pitchFamily="34" charset="0"/>
            </a:endParaRPr>
          </a:p>
          <a:p>
            <a:pPr marL="285750" indent="-285750">
              <a:buFont typeface="Courier New" panose="02070309020205020404" pitchFamily="49" charset="0"/>
              <a:buChar char="o"/>
            </a:pPr>
            <a:r>
              <a:rPr lang="en-IN" sz="2000">
                <a:ea typeface="Source Sans Pro"/>
              </a:rPr>
              <a:t>The requirements and recommended water intake by individuals of different age groups by WHO.</a:t>
            </a:r>
            <a:endParaRPr lang="en-US" sz="2000" b="0">
              <a:solidFill>
                <a:schemeClr val="tx1">
                  <a:lumMod val="75000"/>
                  <a:lumOff val="25000"/>
                </a:schemeClr>
              </a:solidFill>
              <a:latin typeface="Source Sans Pro"/>
              <a:ea typeface="Source Sans Pro"/>
            </a:endParaRPr>
          </a:p>
        </p:txBody>
      </p:sp>
      <p:pic>
        <p:nvPicPr>
          <p:cNvPr id="2" name="Picture 2" descr="Text, table&#10;&#10;Description automatically generated">
            <a:extLst>
              <a:ext uri="{FF2B5EF4-FFF2-40B4-BE49-F238E27FC236}">
                <a16:creationId xmlns:a16="http://schemas.microsoft.com/office/drawing/2014/main" id="{197DD585-276D-F07F-9A48-FD399C232660}"/>
              </a:ext>
            </a:extLst>
          </p:cNvPr>
          <p:cNvPicPr>
            <a:picLocks noChangeAspect="1"/>
          </p:cNvPicPr>
          <p:nvPr/>
        </p:nvPicPr>
        <p:blipFill>
          <a:blip r:embed="rId2"/>
          <a:stretch>
            <a:fillRect/>
          </a:stretch>
        </p:blipFill>
        <p:spPr>
          <a:xfrm>
            <a:off x="672351" y="1782838"/>
            <a:ext cx="10546464" cy="1661310"/>
          </a:xfrm>
          <a:prstGeom prst="rect">
            <a:avLst/>
          </a:prstGeom>
        </p:spPr>
      </p:pic>
      <p:pic>
        <p:nvPicPr>
          <p:cNvPr id="3" name="Picture 5" descr="Table&#10;&#10;Description automatically generated">
            <a:extLst>
              <a:ext uri="{FF2B5EF4-FFF2-40B4-BE49-F238E27FC236}">
                <a16:creationId xmlns:a16="http://schemas.microsoft.com/office/drawing/2014/main" id="{2D57CD6B-1819-781C-9838-E6038403F2FA}"/>
              </a:ext>
            </a:extLst>
          </p:cNvPr>
          <p:cNvPicPr>
            <a:picLocks noChangeAspect="1"/>
          </p:cNvPicPr>
          <p:nvPr/>
        </p:nvPicPr>
        <p:blipFill>
          <a:blip r:embed="rId3"/>
          <a:stretch>
            <a:fillRect/>
          </a:stretch>
        </p:blipFill>
        <p:spPr>
          <a:xfrm>
            <a:off x="1042340" y="3454373"/>
            <a:ext cx="9496917" cy="3208547"/>
          </a:xfrm>
          <a:prstGeom prst="rect">
            <a:avLst/>
          </a:prstGeom>
        </p:spPr>
      </p:pic>
    </p:spTree>
    <p:extLst>
      <p:ext uri="{BB962C8B-B14F-4D97-AF65-F5344CB8AC3E}">
        <p14:creationId xmlns:p14="http://schemas.microsoft.com/office/powerpoint/2010/main" val="644883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2256178B-44C4-4814-903A-8DAC538329B2}"/>
              </a:ext>
            </a:extLst>
          </p:cNvPr>
          <p:cNvSpPr txBox="1">
            <a:spLocks noChangeArrowheads="1"/>
          </p:cNvSpPr>
          <p:nvPr/>
        </p:nvSpPr>
        <p:spPr bwMode="auto">
          <a:xfrm>
            <a:off x="2819400" y="171152"/>
            <a:ext cx="6400800"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Literature Survey</a:t>
            </a:r>
          </a:p>
        </p:txBody>
      </p:sp>
      <p:sp>
        <p:nvSpPr>
          <p:cNvPr id="4" name="TextBox 3">
            <a:extLst>
              <a:ext uri="{FF2B5EF4-FFF2-40B4-BE49-F238E27FC236}">
                <a16:creationId xmlns:a16="http://schemas.microsoft.com/office/drawing/2014/main" id="{DCB26CDF-922C-4C84-8E2D-1976DB21350F}"/>
              </a:ext>
            </a:extLst>
          </p:cNvPr>
          <p:cNvSpPr txBox="1"/>
          <p:nvPr/>
        </p:nvSpPr>
        <p:spPr>
          <a:xfrm>
            <a:off x="609600" y="990600"/>
            <a:ext cx="10972800" cy="369332"/>
          </a:xfrm>
          <a:prstGeom prst="rect">
            <a:avLst/>
          </a:prstGeom>
          <a:noFill/>
        </p:spPr>
        <p:txBody>
          <a:bodyPr wrap="square" lIns="91440" tIns="45720" rIns="91440" bIns="45720" anchor="t">
            <a:spAutoFit/>
          </a:bodyPr>
          <a:lstStyle/>
          <a:p>
            <a:endParaRPr lang="en-IN" sz="1800" b="0">
              <a:latin typeface="Source Sans Pro" panose="020B0503030403020204" pitchFamily="34" charset="0"/>
              <a:ea typeface="Source Sans Pro" panose="020B0503030403020204" pitchFamily="34" charset="0"/>
            </a:endParaRPr>
          </a:p>
        </p:txBody>
      </p:sp>
      <p:graphicFrame>
        <p:nvGraphicFramePr>
          <p:cNvPr id="3" name="Table 5">
            <a:extLst>
              <a:ext uri="{FF2B5EF4-FFF2-40B4-BE49-F238E27FC236}">
                <a16:creationId xmlns:a16="http://schemas.microsoft.com/office/drawing/2014/main" id="{402D5270-3E8B-E6A4-5E6E-8312A3E2FC35}"/>
              </a:ext>
            </a:extLst>
          </p:cNvPr>
          <p:cNvGraphicFramePr>
            <a:graphicFrameLocks noGrp="1"/>
          </p:cNvGraphicFramePr>
          <p:nvPr>
            <p:extLst>
              <p:ext uri="{D42A27DB-BD31-4B8C-83A1-F6EECF244321}">
                <p14:modId xmlns:p14="http://schemas.microsoft.com/office/powerpoint/2010/main" val="2870613687"/>
              </p:ext>
            </p:extLst>
          </p:nvPr>
        </p:nvGraphicFramePr>
        <p:xfrm>
          <a:off x="115746" y="916329"/>
          <a:ext cx="11882184" cy="5140412"/>
        </p:xfrm>
        <a:graphic>
          <a:graphicData uri="http://schemas.openxmlformats.org/drawingml/2006/table">
            <a:tbl>
              <a:tblPr firstRow="1" bandRow="1">
                <a:tableStyleId>{E8034E78-7F5D-4C2E-B375-FC64B27BC917}</a:tableStyleId>
              </a:tblPr>
              <a:tblGrid>
                <a:gridCol w="1001884">
                  <a:extLst>
                    <a:ext uri="{9D8B030D-6E8A-4147-A177-3AD203B41FA5}">
                      <a16:colId xmlns:a16="http://schemas.microsoft.com/office/drawing/2014/main" val="1797519648"/>
                    </a:ext>
                  </a:extLst>
                </a:gridCol>
                <a:gridCol w="3795057">
                  <a:extLst>
                    <a:ext uri="{9D8B030D-6E8A-4147-A177-3AD203B41FA5}">
                      <a16:colId xmlns:a16="http://schemas.microsoft.com/office/drawing/2014/main" val="351115690"/>
                    </a:ext>
                  </a:extLst>
                </a:gridCol>
                <a:gridCol w="1464235">
                  <a:extLst>
                    <a:ext uri="{9D8B030D-6E8A-4147-A177-3AD203B41FA5}">
                      <a16:colId xmlns:a16="http://schemas.microsoft.com/office/drawing/2014/main" val="1517523841"/>
                    </a:ext>
                  </a:extLst>
                </a:gridCol>
                <a:gridCol w="5621008">
                  <a:extLst>
                    <a:ext uri="{9D8B030D-6E8A-4147-A177-3AD203B41FA5}">
                      <a16:colId xmlns:a16="http://schemas.microsoft.com/office/drawing/2014/main" val="2588996500"/>
                    </a:ext>
                  </a:extLst>
                </a:gridCol>
              </a:tblGrid>
              <a:tr h="409936">
                <a:tc>
                  <a:txBody>
                    <a:bodyPr/>
                    <a:lstStyle/>
                    <a:p>
                      <a:r>
                        <a:rPr lang="en-GB"/>
                        <a:t>SL.NO.</a:t>
                      </a:r>
                    </a:p>
                  </a:txBody>
                  <a:tcPr/>
                </a:tc>
                <a:tc>
                  <a:txBody>
                    <a:bodyPr/>
                    <a:lstStyle/>
                    <a:p>
                      <a:r>
                        <a:rPr lang="en-GB"/>
                        <a:t>Title of the paper</a:t>
                      </a:r>
                    </a:p>
                  </a:txBody>
                  <a:tcPr/>
                </a:tc>
                <a:tc>
                  <a:txBody>
                    <a:bodyPr/>
                    <a:lstStyle/>
                    <a:p>
                      <a:r>
                        <a:rPr lang="en-GB"/>
                        <a:t>Source</a:t>
                      </a:r>
                    </a:p>
                  </a:txBody>
                  <a:tcPr/>
                </a:tc>
                <a:tc>
                  <a:txBody>
                    <a:bodyPr/>
                    <a:lstStyle/>
                    <a:p>
                      <a:r>
                        <a:rPr lang="en-GB"/>
                        <a:t>Findings</a:t>
                      </a:r>
                      <a:endParaRPr lang="en-US"/>
                    </a:p>
                  </a:txBody>
                  <a:tcPr/>
                </a:tc>
                <a:extLst>
                  <a:ext uri="{0D108BD9-81ED-4DB2-BD59-A6C34878D82A}">
                    <a16:rowId xmlns:a16="http://schemas.microsoft.com/office/drawing/2014/main" val="3967788927"/>
                  </a:ext>
                </a:extLst>
              </a:tr>
              <a:tr h="1242783">
                <a:tc>
                  <a:txBody>
                    <a:bodyPr/>
                    <a:lstStyle/>
                    <a:p>
                      <a:endParaRPr lang="en-GB" sz="1400"/>
                    </a:p>
                    <a:p>
                      <a:pPr lvl="0">
                        <a:buNone/>
                      </a:pPr>
                      <a:endParaRPr lang="en-GB" sz="1400"/>
                    </a:p>
                    <a:p>
                      <a:pPr lvl="0">
                        <a:buNone/>
                      </a:pPr>
                      <a:r>
                        <a:rPr lang="en-GB" sz="1600">
                          <a:solidFill>
                            <a:schemeClr val="tx1"/>
                          </a:solidFill>
                        </a:rPr>
                        <a:t>1.</a:t>
                      </a:r>
                    </a:p>
                  </a:txBody>
                  <a:tcPr/>
                </a:tc>
                <a:tc>
                  <a:txBody>
                    <a:bodyPr/>
                    <a:lstStyle/>
                    <a:p>
                      <a:pPr lvl="0">
                        <a:buNone/>
                      </a:pPr>
                      <a:endParaRPr lang="en-IN" sz="1400" b="0" i="0" u="none" strike="noStrike" noProof="0">
                        <a:solidFill>
                          <a:srgbClr val="000000"/>
                        </a:solidFill>
                        <a:latin typeface="Arial"/>
                      </a:endParaRPr>
                    </a:p>
                    <a:p>
                      <a:pPr lvl="0">
                        <a:buNone/>
                      </a:pPr>
                      <a:r>
                        <a:rPr lang="en-IN" sz="1600" b="0" i="0" u="none" strike="noStrike" noProof="0">
                          <a:solidFill>
                            <a:srgbClr val="000000"/>
                          </a:solidFill>
                          <a:latin typeface="Arial"/>
                        </a:rPr>
                        <a:t>A. Grandjean (WHO): “</a:t>
                      </a:r>
                      <a:r>
                        <a:rPr lang="en-IN" sz="1600" b="1" i="0" u="none" strike="noStrike" noProof="0">
                          <a:solidFill>
                            <a:srgbClr val="000000"/>
                          </a:solidFill>
                          <a:latin typeface="Arial"/>
                        </a:rPr>
                        <a:t>Water Requirements, Impinging Factors, and Recommended Intakes</a:t>
                      </a:r>
                      <a:r>
                        <a:rPr lang="en-IN" sz="1600" b="0" i="0" u="none" strike="noStrike" noProof="0">
                          <a:solidFill>
                            <a:srgbClr val="000000"/>
                          </a:solidFill>
                          <a:latin typeface="Arial"/>
                        </a:rPr>
                        <a:t>”</a:t>
                      </a:r>
                      <a:endParaRPr lang="en-US" sz="1600"/>
                    </a:p>
                  </a:txBody>
                  <a:tcPr/>
                </a:tc>
                <a:tc>
                  <a:txBody>
                    <a:bodyPr/>
                    <a:lstStyle/>
                    <a:p>
                      <a:endParaRPr lang="en-GB"/>
                    </a:p>
                    <a:p>
                      <a:pPr lvl="0">
                        <a:buNone/>
                      </a:pPr>
                      <a:r>
                        <a:rPr lang="en-GB" sz="1600">
                          <a:solidFill>
                            <a:schemeClr val="tx1">
                              <a:lumMod val="95000"/>
                              <a:lumOff val="5000"/>
                            </a:schemeClr>
                          </a:solidFill>
                        </a:rPr>
                        <a:t>WHO,</a:t>
                      </a:r>
                    </a:p>
                    <a:p>
                      <a:pPr lvl="0">
                        <a:buNone/>
                      </a:pPr>
                      <a:r>
                        <a:rPr lang="en-GB" sz="1600">
                          <a:solidFill>
                            <a:schemeClr val="tx1">
                              <a:lumMod val="95000"/>
                              <a:lumOff val="5000"/>
                            </a:schemeClr>
                          </a:solidFill>
                        </a:rPr>
                        <a:t>Jan, 2009</a:t>
                      </a:r>
                      <a:endParaRPr lang="en-GB" sz="1600"/>
                    </a:p>
                  </a:txBody>
                  <a:tcPr/>
                </a:tc>
                <a:tc>
                  <a:txBody>
                    <a:bodyPr/>
                    <a:lstStyle/>
                    <a:p>
                      <a:pPr marL="0" lvl="0" indent="0" algn="just">
                        <a:buNone/>
                      </a:pPr>
                      <a:r>
                        <a:rPr lang="en-IN" sz="1600" b="0" i="0" u="none" strike="noStrike" noProof="0">
                          <a:solidFill>
                            <a:schemeClr val="tx1">
                              <a:lumMod val="95000"/>
                              <a:lumOff val="5000"/>
                            </a:schemeClr>
                          </a:solidFill>
                          <a:latin typeface="Arial"/>
                        </a:rPr>
                        <a:t>The paper talks about the requirements and recommended water intake by individuals of different age groups. The adverse consequences of inadequate intakes, and factors that affect fluid requirements is also highlighted.</a:t>
                      </a:r>
                      <a:endParaRPr lang="en-US" sz="1600">
                        <a:solidFill>
                          <a:schemeClr val="tx1">
                            <a:lumMod val="95000"/>
                            <a:lumOff val="5000"/>
                          </a:schemeClr>
                        </a:solidFill>
                      </a:endParaRPr>
                    </a:p>
                  </a:txBody>
                  <a:tcPr anchor="ctr"/>
                </a:tc>
                <a:extLst>
                  <a:ext uri="{0D108BD9-81ED-4DB2-BD59-A6C34878D82A}">
                    <a16:rowId xmlns:a16="http://schemas.microsoft.com/office/drawing/2014/main" val="655801975"/>
                  </a:ext>
                </a:extLst>
              </a:tr>
              <a:tr h="1265800">
                <a:tc>
                  <a:txBody>
                    <a:bodyPr/>
                    <a:lstStyle/>
                    <a:p>
                      <a:endParaRPr lang="en-GB"/>
                    </a:p>
                    <a:p>
                      <a:pPr lvl="0">
                        <a:buNone/>
                      </a:pPr>
                      <a:endParaRPr lang="en-GB" sz="1600">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r>
                        <a:rPr lang="en-GB" sz="1600">
                          <a:solidFill>
                            <a:schemeClr val="tx1">
                              <a:lumMod val="95000"/>
                              <a:lumOff val="5000"/>
                            </a:schemeClr>
                          </a:solidFill>
                        </a:rPr>
                        <a:t>2.</a:t>
                      </a:r>
                      <a:endParaRPr lang="en-GB" sz="1600"/>
                    </a:p>
                  </a:txBody>
                  <a:tcPr/>
                </a:tc>
                <a:tc>
                  <a:txBody>
                    <a:bodyPr/>
                    <a:lstStyle/>
                    <a:p>
                      <a:endParaRPr lang="en-GB"/>
                    </a:p>
                    <a:p>
                      <a:pPr lvl="0">
                        <a:buNone/>
                      </a:pPr>
                      <a:endParaRPr lang="en-US" sz="1400" b="0" i="0" u="none" strike="noStrike" noProof="0">
                        <a:solidFill>
                          <a:srgbClr val="000000"/>
                        </a:solidFill>
                        <a:latin typeface="Arial"/>
                      </a:endParaRPr>
                    </a:p>
                    <a:p>
                      <a:pPr lvl="0">
                        <a:buNone/>
                      </a:pPr>
                      <a:r>
                        <a:rPr lang="en-US" sz="1400" b="0" i="0" u="none" strike="noStrike" noProof="0">
                          <a:solidFill>
                            <a:srgbClr val="000000"/>
                          </a:solidFill>
                          <a:latin typeface="Arial"/>
                        </a:rPr>
                        <a:t>P.B. Pankajavalli, R. Saikumar, R.Maheswaran</a:t>
                      </a:r>
                      <a:r>
                        <a:rPr lang="en-US" sz="1400" b="1" i="0" u="none" strike="noStrike" noProof="0">
                          <a:solidFill>
                            <a:srgbClr val="000000"/>
                          </a:solidFill>
                          <a:latin typeface="Arial"/>
                        </a:rPr>
                        <a:t>, "Hydration reminding samrt bottle: IoT experimentation".</a:t>
                      </a:r>
                      <a:endParaRPr lang="en-US" sz="1400" b="0" i="0" u="none" strike="noStrike" noProof="0">
                        <a:solidFill>
                          <a:srgbClr val="000000"/>
                        </a:solidFill>
                        <a:latin typeface="Arial"/>
                      </a:endParaRPr>
                    </a:p>
                  </a:txBody>
                  <a:tcPr/>
                </a:tc>
                <a:tc>
                  <a:txBody>
                    <a:bodyPr/>
                    <a:lstStyle/>
                    <a:p>
                      <a:endParaRPr lang="en-GB"/>
                    </a:p>
                    <a:p>
                      <a:pPr lvl="0">
                        <a:buNone/>
                      </a:pPr>
                      <a:r>
                        <a:rPr lang="en-GB" sz="1600">
                          <a:solidFill>
                            <a:schemeClr val="tx1">
                              <a:lumMod val="95000"/>
                              <a:lumOff val="5000"/>
                            </a:schemeClr>
                          </a:solidFill>
                        </a:rPr>
                        <a:t>IEEE, </a:t>
                      </a:r>
                    </a:p>
                    <a:p>
                      <a:pPr lvl="0">
                        <a:buNone/>
                      </a:pPr>
                      <a:r>
                        <a:rPr lang="en-GB" sz="1600">
                          <a:solidFill>
                            <a:schemeClr val="tx1">
                              <a:lumMod val="95000"/>
                              <a:lumOff val="5000"/>
                            </a:schemeClr>
                          </a:solidFill>
                        </a:rPr>
                        <a:t>Jan 4, 2018</a:t>
                      </a:r>
                    </a:p>
                  </a:txBody>
                  <a:tcPr anchor="ctr"/>
                </a:tc>
                <a:tc>
                  <a:txBody>
                    <a:bodyPr/>
                    <a:lstStyle/>
                    <a:p>
                      <a:pPr lvl="0" algn="just">
                        <a:lnSpc>
                          <a:spcPct val="100000"/>
                        </a:lnSpc>
                        <a:spcBef>
                          <a:spcPts val="0"/>
                        </a:spcBef>
                        <a:spcAft>
                          <a:spcPts val="0"/>
                        </a:spcAft>
                        <a:buNone/>
                      </a:pPr>
                      <a:r>
                        <a:rPr lang="en-US" sz="1600" b="0" i="0" u="none" strike="noStrike" noProof="0">
                          <a:solidFill>
                            <a:schemeClr val="tx1">
                              <a:lumMod val="95000"/>
                              <a:lumOff val="5000"/>
                            </a:schemeClr>
                          </a:solidFill>
                          <a:latin typeface="+mn-lt"/>
                        </a:rPr>
                        <a:t>A paper describes the experimentation architecture of Internet of Things in real life. One of the health issues is not drinking sufficient amount of water properly in a human's daily life. The IoT experiment facility described could provide a suitable platform for large scale experimentation and evaluation of IoT concept under real life conditions.</a:t>
                      </a:r>
                      <a:endParaRPr lang="en-GB" sz="1600">
                        <a:solidFill>
                          <a:schemeClr val="tx1">
                            <a:lumMod val="95000"/>
                            <a:lumOff val="5000"/>
                          </a:schemeClr>
                        </a:solidFill>
                      </a:endParaRPr>
                    </a:p>
                  </a:txBody>
                  <a:tcPr anchor="ctr"/>
                </a:tc>
                <a:extLst>
                  <a:ext uri="{0D108BD9-81ED-4DB2-BD59-A6C34878D82A}">
                    <a16:rowId xmlns:a16="http://schemas.microsoft.com/office/drawing/2014/main" val="2632041831"/>
                  </a:ext>
                </a:extLst>
              </a:tr>
              <a:tr h="1933213">
                <a:tc>
                  <a:txBody>
                    <a:bodyPr/>
                    <a:lstStyle/>
                    <a:p>
                      <a:endParaRPr lang="en-GB"/>
                    </a:p>
                    <a:p>
                      <a:pPr lvl="0">
                        <a:buNone/>
                      </a:pPr>
                      <a:endParaRPr lang="en-GB">
                        <a:solidFill>
                          <a:schemeClr val="tx1">
                            <a:lumMod val="95000"/>
                            <a:lumOff val="5000"/>
                          </a:schemeClr>
                        </a:solidFill>
                      </a:endParaRPr>
                    </a:p>
                    <a:p>
                      <a:pPr lvl="0">
                        <a:buNone/>
                      </a:pPr>
                      <a:r>
                        <a:rPr lang="en-GB" sz="1600">
                          <a:solidFill>
                            <a:schemeClr val="tx1">
                              <a:lumMod val="95000"/>
                              <a:lumOff val="5000"/>
                            </a:schemeClr>
                          </a:solidFill>
                        </a:rPr>
                        <a:t>3.</a:t>
                      </a:r>
                      <a:endParaRPr lang="en-GB" sz="1600"/>
                    </a:p>
                  </a:txBody>
                  <a:tcPr/>
                </a:tc>
                <a:tc>
                  <a:txBody>
                    <a:bodyPr/>
                    <a:lstStyle/>
                    <a:p>
                      <a:endParaRPr lang="en-IN" sz="1850" b="0" i="0" u="none" strike="noStrike" noProof="0">
                        <a:solidFill>
                          <a:schemeClr val="tx1">
                            <a:lumMod val="95000"/>
                            <a:lumOff val="5000"/>
                          </a:schemeClr>
                        </a:solidFill>
                        <a:latin typeface="Arial"/>
                      </a:endParaRPr>
                    </a:p>
                    <a:p>
                      <a:pPr lvl="0">
                        <a:buNone/>
                      </a:pPr>
                      <a:r>
                        <a:rPr lang="en-IN" sz="1600" b="0" i="0" u="none" strike="noStrike" noProof="0">
                          <a:solidFill>
                            <a:schemeClr val="tx1">
                              <a:lumMod val="95000"/>
                              <a:lumOff val="5000"/>
                            </a:schemeClr>
                          </a:solidFill>
                          <a:latin typeface="Arial"/>
                        </a:rPr>
                        <a:t>Emil Jovanov, Vindhya R Nallathimmareddygari, Jonathan E. Pryor,  </a:t>
                      </a:r>
                      <a:r>
                        <a:rPr lang="en-IN" sz="1600" b="1" i="0" u="none" strike="noStrike" noProof="0">
                          <a:solidFill>
                            <a:schemeClr val="tx1">
                              <a:lumMod val="95000"/>
                              <a:lumOff val="5000"/>
                            </a:schemeClr>
                          </a:solidFill>
                          <a:latin typeface="Arial"/>
                        </a:rPr>
                        <a:t>“SmartStuff: A Case Study of a Smart Water Bottle”</a:t>
                      </a:r>
                      <a:endParaRPr lang="en-GB" sz="1600">
                        <a:solidFill>
                          <a:schemeClr val="tx1">
                            <a:lumMod val="95000"/>
                            <a:lumOff val="5000"/>
                          </a:schemeClr>
                        </a:solidFill>
                      </a:endParaRPr>
                    </a:p>
                  </a:txBody>
                  <a:tcPr/>
                </a:tc>
                <a:tc>
                  <a:txBody>
                    <a:bodyPr/>
                    <a:lstStyle/>
                    <a:p>
                      <a:endParaRPr lang="en-GB"/>
                    </a:p>
                    <a:p>
                      <a:pPr lvl="0">
                        <a:buNone/>
                      </a:pPr>
                      <a:r>
                        <a:rPr lang="en-GB" sz="1600">
                          <a:solidFill>
                            <a:schemeClr val="tx1">
                              <a:lumMod val="95000"/>
                              <a:lumOff val="5000"/>
                            </a:schemeClr>
                          </a:solidFill>
                        </a:rPr>
                        <a:t>IEEE</a:t>
                      </a:r>
                    </a:p>
                    <a:p>
                      <a:pPr lvl="0">
                        <a:buNone/>
                      </a:pPr>
                      <a:r>
                        <a:rPr lang="en-GB" sz="1600">
                          <a:solidFill>
                            <a:schemeClr val="tx1">
                              <a:lumMod val="95000"/>
                              <a:lumOff val="5000"/>
                            </a:schemeClr>
                          </a:solidFill>
                        </a:rPr>
                        <a:t>Conference,</a:t>
                      </a:r>
                    </a:p>
                    <a:p>
                      <a:pPr lvl="0">
                        <a:buNone/>
                      </a:pPr>
                      <a:r>
                        <a:rPr lang="en-GB" sz="1600">
                          <a:solidFill>
                            <a:schemeClr val="tx1">
                              <a:lumMod val="95000"/>
                              <a:lumOff val="5000"/>
                            </a:schemeClr>
                          </a:solidFill>
                        </a:rPr>
                        <a:t>Oct 18, 2016</a:t>
                      </a:r>
                    </a:p>
                    <a:p>
                      <a:pPr lvl="0">
                        <a:buNone/>
                      </a:pPr>
                      <a:endParaRPr lang="en-GB"/>
                    </a:p>
                  </a:txBody>
                  <a:tcPr/>
                </a:tc>
                <a:tc>
                  <a:txBody>
                    <a:bodyPr/>
                    <a:lstStyle/>
                    <a:p>
                      <a:pPr lvl="0" algn="just">
                        <a:buNone/>
                      </a:pPr>
                      <a:r>
                        <a:rPr lang="en-IN" sz="1600" b="0" i="0" u="none" strike="noStrike" noProof="0">
                          <a:solidFill>
                            <a:schemeClr val="tx1">
                              <a:lumMod val="95000"/>
                              <a:lumOff val="5000"/>
                            </a:schemeClr>
                          </a:solidFill>
                          <a:latin typeface="Arial"/>
                        </a:rPr>
                        <a:t>A case study of an intelligent water bottle that can precisely measure the amount of liquid in the bottle, monitor activity using inertial sensors, and physiological parameters using a touch and photoplethysmography sensor. This paper evaluate two system configurations : a smart water bottle integrated into a personal body sensor network and a cloud based device.</a:t>
                      </a:r>
                      <a:endParaRPr lang="en-US" sz="1600">
                        <a:solidFill>
                          <a:schemeClr val="tx1">
                            <a:lumMod val="95000"/>
                            <a:lumOff val="5000"/>
                          </a:schemeClr>
                        </a:solidFill>
                      </a:endParaRPr>
                    </a:p>
                  </a:txBody>
                  <a:tcPr anchor="ctr"/>
                </a:tc>
                <a:extLst>
                  <a:ext uri="{0D108BD9-81ED-4DB2-BD59-A6C34878D82A}">
                    <a16:rowId xmlns:a16="http://schemas.microsoft.com/office/drawing/2014/main" val="4050098438"/>
                  </a:ext>
                </a:extLst>
              </a:tr>
            </a:tbl>
          </a:graphicData>
        </a:graphic>
      </p:graphicFrame>
    </p:spTree>
    <p:extLst>
      <p:ext uri="{BB962C8B-B14F-4D97-AF65-F5344CB8AC3E}">
        <p14:creationId xmlns:p14="http://schemas.microsoft.com/office/powerpoint/2010/main" val="2575592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2256178B-44C4-4814-903A-8DAC538329B2}"/>
              </a:ext>
            </a:extLst>
          </p:cNvPr>
          <p:cNvSpPr txBox="1">
            <a:spLocks noChangeArrowheads="1"/>
          </p:cNvSpPr>
          <p:nvPr/>
        </p:nvSpPr>
        <p:spPr bwMode="auto">
          <a:xfrm>
            <a:off x="2819400" y="171152"/>
            <a:ext cx="6400800"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Literature Survey</a:t>
            </a:r>
          </a:p>
        </p:txBody>
      </p:sp>
      <p:sp>
        <p:nvSpPr>
          <p:cNvPr id="4" name="TextBox 3">
            <a:extLst>
              <a:ext uri="{FF2B5EF4-FFF2-40B4-BE49-F238E27FC236}">
                <a16:creationId xmlns:a16="http://schemas.microsoft.com/office/drawing/2014/main" id="{DCB26CDF-922C-4C84-8E2D-1976DB21350F}"/>
              </a:ext>
            </a:extLst>
          </p:cNvPr>
          <p:cNvSpPr txBox="1"/>
          <p:nvPr/>
        </p:nvSpPr>
        <p:spPr>
          <a:xfrm>
            <a:off x="609600" y="990600"/>
            <a:ext cx="10972800" cy="369332"/>
          </a:xfrm>
          <a:prstGeom prst="rect">
            <a:avLst/>
          </a:prstGeom>
          <a:noFill/>
        </p:spPr>
        <p:txBody>
          <a:bodyPr wrap="square" lIns="91440" tIns="45720" rIns="91440" bIns="45720" anchor="t">
            <a:spAutoFit/>
          </a:bodyPr>
          <a:lstStyle/>
          <a:p>
            <a:endParaRPr lang="en-IN" sz="1800" b="0">
              <a:latin typeface="Source Sans Pro" panose="020B0503030403020204" pitchFamily="34" charset="0"/>
              <a:ea typeface="Source Sans Pro" panose="020B0503030403020204" pitchFamily="34" charset="0"/>
            </a:endParaRPr>
          </a:p>
        </p:txBody>
      </p:sp>
      <p:graphicFrame>
        <p:nvGraphicFramePr>
          <p:cNvPr id="3" name="Table 5">
            <a:extLst>
              <a:ext uri="{FF2B5EF4-FFF2-40B4-BE49-F238E27FC236}">
                <a16:creationId xmlns:a16="http://schemas.microsoft.com/office/drawing/2014/main" id="{402D5270-3E8B-E6A4-5E6E-8312A3E2FC35}"/>
              </a:ext>
            </a:extLst>
          </p:cNvPr>
          <p:cNvGraphicFramePr>
            <a:graphicFrameLocks noGrp="1"/>
          </p:cNvGraphicFramePr>
          <p:nvPr>
            <p:extLst>
              <p:ext uri="{D42A27DB-BD31-4B8C-83A1-F6EECF244321}">
                <p14:modId xmlns:p14="http://schemas.microsoft.com/office/powerpoint/2010/main" val="312717368"/>
              </p:ext>
            </p:extLst>
          </p:nvPr>
        </p:nvGraphicFramePr>
        <p:xfrm>
          <a:off x="154903" y="1137343"/>
          <a:ext cx="11882186" cy="4922856"/>
        </p:xfrm>
        <a:graphic>
          <a:graphicData uri="http://schemas.openxmlformats.org/drawingml/2006/table">
            <a:tbl>
              <a:tblPr firstRow="1" bandRow="1">
                <a:tableStyleId>{E8034E78-7F5D-4C2E-B375-FC64B27BC917}</a:tableStyleId>
              </a:tblPr>
              <a:tblGrid>
                <a:gridCol w="1001884">
                  <a:extLst>
                    <a:ext uri="{9D8B030D-6E8A-4147-A177-3AD203B41FA5}">
                      <a16:colId xmlns:a16="http://schemas.microsoft.com/office/drawing/2014/main" val="1797519648"/>
                    </a:ext>
                  </a:extLst>
                </a:gridCol>
                <a:gridCol w="3227293">
                  <a:extLst>
                    <a:ext uri="{9D8B030D-6E8A-4147-A177-3AD203B41FA5}">
                      <a16:colId xmlns:a16="http://schemas.microsoft.com/office/drawing/2014/main" val="351115690"/>
                    </a:ext>
                  </a:extLst>
                </a:gridCol>
                <a:gridCol w="1987176">
                  <a:extLst>
                    <a:ext uri="{9D8B030D-6E8A-4147-A177-3AD203B41FA5}">
                      <a16:colId xmlns:a16="http://schemas.microsoft.com/office/drawing/2014/main" val="1517523841"/>
                    </a:ext>
                  </a:extLst>
                </a:gridCol>
                <a:gridCol w="5665833">
                  <a:extLst>
                    <a:ext uri="{9D8B030D-6E8A-4147-A177-3AD203B41FA5}">
                      <a16:colId xmlns:a16="http://schemas.microsoft.com/office/drawing/2014/main" val="2588996500"/>
                    </a:ext>
                  </a:extLst>
                </a:gridCol>
              </a:tblGrid>
              <a:tr h="309785">
                <a:tc>
                  <a:txBody>
                    <a:bodyPr/>
                    <a:lstStyle/>
                    <a:p>
                      <a:r>
                        <a:rPr lang="en-GB"/>
                        <a:t>SL.NO.</a:t>
                      </a:r>
                    </a:p>
                  </a:txBody>
                  <a:tcPr/>
                </a:tc>
                <a:tc>
                  <a:txBody>
                    <a:bodyPr/>
                    <a:lstStyle/>
                    <a:p>
                      <a:r>
                        <a:rPr lang="en-GB"/>
                        <a:t>Title of the paper</a:t>
                      </a:r>
                    </a:p>
                  </a:txBody>
                  <a:tcPr/>
                </a:tc>
                <a:tc>
                  <a:txBody>
                    <a:bodyPr/>
                    <a:lstStyle/>
                    <a:p>
                      <a:r>
                        <a:rPr lang="en-GB"/>
                        <a:t>Source</a:t>
                      </a:r>
                    </a:p>
                  </a:txBody>
                  <a:tcPr/>
                </a:tc>
                <a:tc>
                  <a:txBody>
                    <a:bodyPr/>
                    <a:lstStyle/>
                    <a:p>
                      <a:r>
                        <a:rPr lang="en-GB"/>
                        <a:t>Findings</a:t>
                      </a:r>
                      <a:endParaRPr lang="en-US"/>
                    </a:p>
                  </a:txBody>
                  <a:tcPr/>
                </a:tc>
                <a:extLst>
                  <a:ext uri="{0D108BD9-81ED-4DB2-BD59-A6C34878D82A}">
                    <a16:rowId xmlns:a16="http://schemas.microsoft.com/office/drawing/2014/main" val="3967788927"/>
                  </a:ext>
                </a:extLst>
              </a:tr>
              <a:tr h="2478296">
                <a:tc>
                  <a:txBody>
                    <a:bodyPr/>
                    <a:lstStyle/>
                    <a:p>
                      <a:endParaRPr lang="en-GB" sz="1400"/>
                    </a:p>
                    <a:p>
                      <a:pPr lvl="0">
                        <a:buNone/>
                      </a:pPr>
                      <a:endParaRPr lang="en-GB" sz="1400"/>
                    </a:p>
                    <a:p>
                      <a:pPr lvl="0">
                        <a:buNone/>
                      </a:pPr>
                      <a:endParaRPr lang="en-GB" sz="1400">
                        <a:solidFill>
                          <a:schemeClr val="tx1"/>
                        </a:solidFill>
                      </a:endParaRPr>
                    </a:p>
                    <a:p>
                      <a:pPr lvl="0">
                        <a:buNone/>
                      </a:pPr>
                      <a:endParaRPr lang="en-GB" sz="1400">
                        <a:solidFill>
                          <a:schemeClr val="tx1"/>
                        </a:solidFill>
                      </a:endParaRPr>
                    </a:p>
                    <a:p>
                      <a:pPr lvl="0">
                        <a:buNone/>
                      </a:pPr>
                      <a:r>
                        <a:rPr lang="en-GB" sz="1400">
                          <a:solidFill>
                            <a:schemeClr val="tx1"/>
                          </a:solidFill>
                        </a:rPr>
                        <a:t>4.</a:t>
                      </a:r>
                      <a:endParaRPr lang="en-GB"/>
                    </a:p>
                  </a:txBody>
                  <a:tcPr/>
                </a:tc>
                <a:tc>
                  <a:txBody>
                    <a:bodyPr/>
                    <a:lstStyle/>
                    <a:p>
                      <a:pPr lvl="0">
                        <a:buNone/>
                      </a:pPr>
                      <a:r>
                        <a:rPr lang="en-IN" sz="1600" b="0" i="0" u="none" strike="noStrike" noProof="0">
                          <a:solidFill>
                            <a:schemeClr val="tx1">
                              <a:lumMod val="95000"/>
                              <a:lumOff val="5000"/>
                            </a:schemeClr>
                          </a:solidFill>
                        </a:rPr>
                        <a:t>Nam Eui Lee, Tae Hwa Lee, Dong Heui Seo, Sung Yeon Kim, “</a:t>
                      </a:r>
                      <a:r>
                        <a:rPr lang="en-IN" sz="1600" b="1" i="0" u="none" strike="noStrike" noProof="0">
                          <a:solidFill>
                            <a:schemeClr val="tx1">
                              <a:lumMod val="95000"/>
                              <a:lumOff val="5000"/>
                            </a:schemeClr>
                          </a:solidFill>
                        </a:rPr>
                        <a:t>A Smart Water Bottle for New Seniors: Internet of Things (IoT) and Health Care Services</a:t>
                      </a:r>
                      <a:endParaRPr lang="en-US">
                        <a:solidFill>
                          <a:schemeClr val="tx1">
                            <a:lumMod val="95000"/>
                            <a:lumOff val="5000"/>
                          </a:schemeClr>
                        </a:solidFill>
                      </a:endParaRPr>
                    </a:p>
                  </a:txBody>
                  <a:tcPr anchor="ctr"/>
                </a:tc>
                <a:tc>
                  <a:txBody>
                    <a:bodyPr/>
                    <a:lstStyle/>
                    <a:p>
                      <a:endParaRPr lang="en-GB" sz="1600" b="0" i="0" u="none" strike="noStrike" noProof="0">
                        <a:solidFill>
                          <a:schemeClr val="tx1">
                            <a:lumMod val="95000"/>
                            <a:lumOff val="5000"/>
                          </a:schemeClr>
                        </a:solidFill>
                        <a:latin typeface="Arial"/>
                      </a:endParaRPr>
                    </a:p>
                    <a:p>
                      <a:pPr lvl="0">
                        <a:buNone/>
                      </a:pPr>
                      <a:r>
                        <a:rPr lang="en-GB" sz="1600" b="0" i="0" u="none" strike="noStrike" noProof="0">
                          <a:solidFill>
                            <a:schemeClr val="tx1">
                              <a:lumMod val="95000"/>
                              <a:lumOff val="5000"/>
                            </a:schemeClr>
                          </a:solidFill>
                          <a:latin typeface="Arial"/>
                        </a:rPr>
                        <a:t>International Journal of Bio-Science and Bio-Technology,</a:t>
                      </a:r>
                      <a:endParaRPr lang="en-GB"/>
                    </a:p>
                    <a:p>
                      <a:pPr lvl="0">
                        <a:buNone/>
                      </a:pPr>
                      <a:r>
                        <a:rPr lang="en-GB" sz="1600" b="0" i="0" u="none" strike="noStrike" noProof="0">
                          <a:solidFill>
                            <a:schemeClr val="tx1">
                              <a:lumMod val="95000"/>
                              <a:lumOff val="5000"/>
                            </a:schemeClr>
                          </a:solidFill>
                          <a:latin typeface="Arial"/>
                        </a:rPr>
                        <a:t>2015</a:t>
                      </a:r>
                    </a:p>
                  </a:txBody>
                  <a:tcPr anchor="ctr"/>
                </a:tc>
                <a:tc>
                  <a:txBody>
                    <a:bodyPr/>
                    <a:lstStyle/>
                    <a:p>
                      <a:pPr lvl="0" algn="just">
                        <a:buNone/>
                      </a:pPr>
                      <a:r>
                        <a:rPr lang="en-IN" sz="1600" b="0" i="0" u="none" strike="noStrike" noProof="0">
                          <a:solidFill>
                            <a:schemeClr val="tx1">
                              <a:lumMod val="95000"/>
                              <a:lumOff val="5000"/>
                            </a:schemeClr>
                          </a:solidFill>
                        </a:rPr>
                        <a:t>Survey and in-depth interview data were collected, and a “persona” was used to understand new seniors’ goals and needs. The results showed that they struggled to adhere to habitual water consumption. Further, a smart water bottle that guides users to consistently drink appropriate amounts of water was addressed by applying the Internet of Things (IoT) technology to health care services.</a:t>
                      </a:r>
                      <a:endParaRPr lang="en-US">
                        <a:solidFill>
                          <a:schemeClr val="tx1">
                            <a:lumMod val="95000"/>
                            <a:lumOff val="5000"/>
                          </a:schemeClr>
                        </a:solidFill>
                      </a:endParaRPr>
                    </a:p>
                  </a:txBody>
                  <a:tcPr anchor="ctr"/>
                </a:tc>
                <a:extLst>
                  <a:ext uri="{0D108BD9-81ED-4DB2-BD59-A6C34878D82A}">
                    <a16:rowId xmlns:a16="http://schemas.microsoft.com/office/drawing/2014/main" val="655801975"/>
                  </a:ext>
                </a:extLst>
              </a:tr>
              <a:tr h="2068576">
                <a:tc>
                  <a:txBody>
                    <a:bodyPr/>
                    <a:lstStyle/>
                    <a:p>
                      <a:pPr lvl="0">
                        <a:buNone/>
                      </a:pPr>
                      <a:endParaRPr lang="en-GB"/>
                    </a:p>
                    <a:p>
                      <a:pPr lvl="0">
                        <a:buNone/>
                      </a:pPr>
                      <a:endParaRPr lang="en-GB">
                        <a:solidFill>
                          <a:schemeClr val="tx1">
                            <a:lumMod val="95000"/>
                            <a:lumOff val="5000"/>
                          </a:schemeClr>
                        </a:solidFill>
                      </a:endParaRPr>
                    </a:p>
                    <a:p>
                      <a:pPr lvl="0">
                        <a:buNone/>
                      </a:pPr>
                      <a:endParaRPr lang="en-GB">
                        <a:solidFill>
                          <a:schemeClr val="tx1">
                            <a:lumMod val="95000"/>
                            <a:lumOff val="5000"/>
                          </a:schemeClr>
                        </a:solidFill>
                      </a:endParaRPr>
                    </a:p>
                    <a:p>
                      <a:pPr lvl="0">
                        <a:buNone/>
                      </a:pPr>
                      <a:r>
                        <a:rPr lang="en-GB">
                          <a:solidFill>
                            <a:schemeClr val="tx1">
                              <a:lumMod val="95000"/>
                              <a:lumOff val="5000"/>
                            </a:schemeClr>
                          </a:solidFill>
                        </a:rPr>
                        <a:t>5.</a:t>
                      </a:r>
                      <a:endParaRPr lang="en-GB"/>
                    </a:p>
                  </a:txBody>
                  <a:tcPr/>
                </a:tc>
                <a:tc>
                  <a:txBody>
                    <a:bodyPr/>
                    <a:lstStyle/>
                    <a:p>
                      <a:endParaRPr lang="en-GB"/>
                    </a:p>
                    <a:p>
                      <a:pPr lvl="0">
                        <a:buNone/>
                      </a:pPr>
                      <a:endParaRPr lang="en-IN" sz="1600" b="0" i="0" u="none" strike="noStrike" noProof="0">
                        <a:solidFill>
                          <a:schemeClr val="tx1">
                            <a:lumMod val="95000"/>
                            <a:lumOff val="5000"/>
                          </a:schemeClr>
                        </a:solidFill>
                      </a:endParaRPr>
                    </a:p>
                    <a:p>
                      <a:pPr lvl="0">
                        <a:buNone/>
                      </a:pPr>
                      <a:r>
                        <a:rPr lang="en-IN" sz="1600" b="0" i="0" u="none" strike="noStrike" noProof="0">
                          <a:solidFill>
                            <a:schemeClr val="tx1">
                              <a:lumMod val="95000"/>
                              <a:lumOff val="5000"/>
                            </a:schemeClr>
                          </a:solidFill>
                        </a:rPr>
                        <a:t>LaizhongCui· ShuYang· FeiChen · ZhongMing· NanLu· JingQin, “</a:t>
                      </a:r>
                      <a:r>
                        <a:rPr lang="en-IN" sz="1600" b="1" i="0" u="none" strike="noStrike" noProof="0">
                          <a:solidFill>
                            <a:schemeClr val="tx1">
                              <a:lumMod val="95000"/>
                              <a:lumOff val="5000"/>
                            </a:schemeClr>
                          </a:solidFill>
                        </a:rPr>
                        <a:t>A survey on application of machine learning for Internet of Things</a:t>
                      </a:r>
                      <a:endParaRPr lang="en-US" sz="1600">
                        <a:solidFill>
                          <a:schemeClr val="tx1">
                            <a:lumMod val="95000"/>
                            <a:lumOff val="5000"/>
                          </a:schemeClr>
                        </a:solidFill>
                      </a:endParaRPr>
                    </a:p>
                  </a:txBody>
                  <a:tcPr/>
                </a:tc>
                <a:tc>
                  <a:txBody>
                    <a:bodyPr/>
                    <a:lstStyle/>
                    <a:p>
                      <a:endParaRPr lang="en-GB" sz="1600"/>
                    </a:p>
                    <a:p>
                      <a:pPr lvl="0" algn="l">
                        <a:buNone/>
                      </a:pPr>
                      <a:r>
                        <a:rPr lang="en-GB" sz="1600">
                          <a:solidFill>
                            <a:schemeClr val="tx1">
                              <a:lumMod val="95000"/>
                              <a:lumOff val="5000"/>
                            </a:schemeClr>
                          </a:solidFill>
                        </a:rPr>
                        <a:t>Springer,</a:t>
                      </a:r>
                    </a:p>
                    <a:p>
                      <a:pPr lvl="0" algn="l">
                        <a:buNone/>
                      </a:pPr>
                      <a:r>
                        <a:rPr lang="en-GB" sz="1600">
                          <a:solidFill>
                            <a:schemeClr val="tx1">
                              <a:lumMod val="95000"/>
                              <a:lumOff val="5000"/>
                            </a:schemeClr>
                          </a:solidFill>
                        </a:rPr>
                        <a:t>June 11,2018</a:t>
                      </a:r>
                    </a:p>
                  </a:txBody>
                  <a:tcPr anchor="ctr"/>
                </a:tc>
                <a:tc>
                  <a:txBody>
                    <a:bodyPr/>
                    <a:lstStyle/>
                    <a:p>
                      <a:pPr lvl="0" algn="just">
                        <a:lnSpc>
                          <a:spcPct val="100000"/>
                        </a:lnSpc>
                        <a:spcBef>
                          <a:spcPts val="0"/>
                        </a:spcBef>
                        <a:spcAft>
                          <a:spcPts val="0"/>
                        </a:spcAft>
                        <a:buNone/>
                      </a:pPr>
                      <a:r>
                        <a:rPr lang="en-US" sz="1600" b="0" i="0" u="none" strike="noStrike" noProof="0">
                          <a:solidFill>
                            <a:schemeClr val="tx1">
                              <a:lumMod val="95000"/>
                              <a:lumOff val="5000"/>
                            </a:schemeClr>
                          </a:solidFill>
                          <a:latin typeface="+mn-lt"/>
                        </a:rPr>
                        <a:t>The paper has made an attempt to cover the major applications of machine learning for IoT and the relevant techniques, including traffic profiling, IoT device identification, security, edge computing infrastructure, network management based on SDN, and typical IoT applications.</a:t>
                      </a:r>
                      <a:endParaRPr lang="en-GB" sz="1600">
                        <a:solidFill>
                          <a:schemeClr val="tx1">
                            <a:lumMod val="95000"/>
                            <a:lumOff val="5000"/>
                          </a:schemeClr>
                        </a:solidFill>
                      </a:endParaRPr>
                    </a:p>
                  </a:txBody>
                  <a:tcPr anchor="ctr"/>
                </a:tc>
                <a:extLst>
                  <a:ext uri="{0D108BD9-81ED-4DB2-BD59-A6C34878D82A}">
                    <a16:rowId xmlns:a16="http://schemas.microsoft.com/office/drawing/2014/main" val="2632041831"/>
                  </a:ext>
                </a:extLst>
              </a:tr>
            </a:tbl>
          </a:graphicData>
        </a:graphic>
      </p:graphicFrame>
    </p:spTree>
    <p:extLst>
      <p:ext uri="{BB962C8B-B14F-4D97-AF65-F5344CB8AC3E}">
        <p14:creationId xmlns:p14="http://schemas.microsoft.com/office/powerpoint/2010/main" val="49954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2256178B-44C4-4814-903A-8DAC538329B2}"/>
              </a:ext>
            </a:extLst>
          </p:cNvPr>
          <p:cNvSpPr txBox="1">
            <a:spLocks noChangeArrowheads="1"/>
          </p:cNvSpPr>
          <p:nvPr/>
        </p:nvSpPr>
        <p:spPr bwMode="auto">
          <a:xfrm>
            <a:off x="2819400" y="171152"/>
            <a:ext cx="6400800"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Literature Survey</a:t>
            </a:r>
          </a:p>
        </p:txBody>
      </p:sp>
      <p:sp>
        <p:nvSpPr>
          <p:cNvPr id="4" name="TextBox 3">
            <a:extLst>
              <a:ext uri="{FF2B5EF4-FFF2-40B4-BE49-F238E27FC236}">
                <a16:creationId xmlns:a16="http://schemas.microsoft.com/office/drawing/2014/main" id="{DCB26CDF-922C-4C84-8E2D-1976DB21350F}"/>
              </a:ext>
            </a:extLst>
          </p:cNvPr>
          <p:cNvSpPr txBox="1"/>
          <p:nvPr/>
        </p:nvSpPr>
        <p:spPr>
          <a:xfrm>
            <a:off x="609600" y="990600"/>
            <a:ext cx="10972800" cy="369332"/>
          </a:xfrm>
          <a:prstGeom prst="rect">
            <a:avLst/>
          </a:prstGeom>
          <a:noFill/>
        </p:spPr>
        <p:txBody>
          <a:bodyPr wrap="square" lIns="91440" tIns="45720" rIns="91440" bIns="45720" anchor="t">
            <a:spAutoFit/>
          </a:bodyPr>
          <a:lstStyle/>
          <a:p>
            <a:endParaRPr lang="en-IN" sz="1800" b="0">
              <a:latin typeface="Source Sans Pro" panose="020B0503030403020204" pitchFamily="34" charset="0"/>
              <a:ea typeface="Source Sans Pro" panose="020B0503030403020204" pitchFamily="34" charset="0"/>
            </a:endParaRPr>
          </a:p>
        </p:txBody>
      </p:sp>
      <p:graphicFrame>
        <p:nvGraphicFramePr>
          <p:cNvPr id="3" name="Table 5">
            <a:extLst>
              <a:ext uri="{FF2B5EF4-FFF2-40B4-BE49-F238E27FC236}">
                <a16:creationId xmlns:a16="http://schemas.microsoft.com/office/drawing/2014/main" id="{402D5270-3E8B-E6A4-5E6E-8312A3E2FC35}"/>
              </a:ext>
            </a:extLst>
          </p:cNvPr>
          <p:cNvGraphicFramePr>
            <a:graphicFrameLocks noGrp="1"/>
          </p:cNvGraphicFramePr>
          <p:nvPr>
            <p:extLst>
              <p:ext uri="{D42A27DB-BD31-4B8C-83A1-F6EECF244321}">
                <p14:modId xmlns:p14="http://schemas.microsoft.com/office/powerpoint/2010/main" val="1053403673"/>
              </p:ext>
            </p:extLst>
          </p:nvPr>
        </p:nvGraphicFramePr>
        <p:xfrm>
          <a:off x="133316" y="1096034"/>
          <a:ext cx="11930403" cy="5500683"/>
        </p:xfrm>
        <a:graphic>
          <a:graphicData uri="http://schemas.openxmlformats.org/drawingml/2006/table">
            <a:tbl>
              <a:tblPr firstRow="1" bandRow="1">
                <a:tableStyleId>{E8034E78-7F5D-4C2E-B375-FC64B27BC917}</a:tableStyleId>
              </a:tblPr>
              <a:tblGrid>
                <a:gridCol w="1005950">
                  <a:extLst>
                    <a:ext uri="{9D8B030D-6E8A-4147-A177-3AD203B41FA5}">
                      <a16:colId xmlns:a16="http://schemas.microsoft.com/office/drawing/2014/main" val="1797519648"/>
                    </a:ext>
                  </a:extLst>
                </a:gridCol>
                <a:gridCol w="3484461">
                  <a:extLst>
                    <a:ext uri="{9D8B030D-6E8A-4147-A177-3AD203B41FA5}">
                      <a16:colId xmlns:a16="http://schemas.microsoft.com/office/drawing/2014/main" val="351115690"/>
                    </a:ext>
                  </a:extLst>
                </a:gridCol>
                <a:gridCol w="1519177">
                  <a:extLst>
                    <a:ext uri="{9D8B030D-6E8A-4147-A177-3AD203B41FA5}">
                      <a16:colId xmlns:a16="http://schemas.microsoft.com/office/drawing/2014/main" val="1517523841"/>
                    </a:ext>
                  </a:extLst>
                </a:gridCol>
                <a:gridCol w="5920815">
                  <a:extLst>
                    <a:ext uri="{9D8B030D-6E8A-4147-A177-3AD203B41FA5}">
                      <a16:colId xmlns:a16="http://schemas.microsoft.com/office/drawing/2014/main" val="2588996500"/>
                    </a:ext>
                  </a:extLst>
                </a:gridCol>
              </a:tblGrid>
              <a:tr h="637419">
                <a:tc>
                  <a:txBody>
                    <a:bodyPr/>
                    <a:lstStyle/>
                    <a:p>
                      <a:r>
                        <a:rPr lang="en-GB"/>
                        <a:t>SL.NO.</a:t>
                      </a:r>
                    </a:p>
                  </a:txBody>
                  <a:tcPr/>
                </a:tc>
                <a:tc>
                  <a:txBody>
                    <a:bodyPr/>
                    <a:lstStyle/>
                    <a:p>
                      <a:r>
                        <a:rPr lang="en-GB"/>
                        <a:t>Title of the paper</a:t>
                      </a:r>
                    </a:p>
                  </a:txBody>
                  <a:tcPr/>
                </a:tc>
                <a:tc>
                  <a:txBody>
                    <a:bodyPr/>
                    <a:lstStyle/>
                    <a:p>
                      <a:pPr algn="l"/>
                      <a:r>
                        <a:rPr lang="en-GB"/>
                        <a:t>Source</a:t>
                      </a:r>
                    </a:p>
                  </a:txBody>
                  <a:tcPr/>
                </a:tc>
                <a:tc>
                  <a:txBody>
                    <a:bodyPr/>
                    <a:lstStyle/>
                    <a:p>
                      <a:r>
                        <a:rPr lang="en-GB"/>
                        <a:t>Findings</a:t>
                      </a:r>
                      <a:endParaRPr lang="en-US"/>
                    </a:p>
                  </a:txBody>
                  <a:tcPr/>
                </a:tc>
                <a:extLst>
                  <a:ext uri="{0D108BD9-81ED-4DB2-BD59-A6C34878D82A}">
                    <a16:rowId xmlns:a16="http://schemas.microsoft.com/office/drawing/2014/main" val="3967788927"/>
                  </a:ext>
                </a:extLst>
              </a:tr>
              <a:tr h="2427758">
                <a:tc>
                  <a:txBody>
                    <a:bodyPr/>
                    <a:lstStyle/>
                    <a:p>
                      <a:endParaRPr lang="en-GB" sz="1400"/>
                    </a:p>
                    <a:p>
                      <a:pPr lvl="0">
                        <a:buNone/>
                      </a:pPr>
                      <a:endParaRPr lang="en-GB" sz="1400"/>
                    </a:p>
                    <a:p>
                      <a:pPr lvl="0">
                        <a:buNone/>
                      </a:pPr>
                      <a:endParaRPr lang="en-GB" sz="1400">
                        <a:solidFill>
                          <a:schemeClr val="tx1"/>
                        </a:solidFill>
                      </a:endParaRPr>
                    </a:p>
                    <a:p>
                      <a:pPr lvl="0">
                        <a:buNone/>
                      </a:pPr>
                      <a:endParaRPr lang="en-GB" sz="1400">
                        <a:solidFill>
                          <a:schemeClr val="tx1"/>
                        </a:solidFill>
                      </a:endParaRPr>
                    </a:p>
                    <a:p>
                      <a:pPr lvl="0">
                        <a:buNone/>
                      </a:pPr>
                      <a:endParaRPr lang="en-GB" sz="1600">
                        <a:solidFill>
                          <a:schemeClr val="tx1"/>
                        </a:solidFill>
                      </a:endParaRPr>
                    </a:p>
                    <a:p>
                      <a:pPr lvl="0">
                        <a:buNone/>
                      </a:pPr>
                      <a:r>
                        <a:rPr lang="en-GB" sz="1600">
                          <a:solidFill>
                            <a:schemeClr val="tx1"/>
                          </a:solidFill>
                        </a:rPr>
                        <a:t>6.</a:t>
                      </a:r>
                      <a:endParaRPr lang="en-GB" sz="1600"/>
                    </a:p>
                  </a:txBody>
                  <a:tcPr/>
                </a:tc>
                <a:tc>
                  <a:txBody>
                    <a:bodyPr/>
                    <a:lstStyle/>
                    <a:p>
                      <a:pPr lvl="0">
                        <a:buNone/>
                      </a:pPr>
                      <a:endParaRPr lang="en-IN" sz="1600" b="0" i="0" u="none" strike="noStrike" noProof="0">
                        <a:solidFill>
                          <a:schemeClr val="tx1">
                            <a:lumMod val="95000"/>
                            <a:lumOff val="5000"/>
                          </a:schemeClr>
                        </a:solidFill>
                      </a:endParaRPr>
                    </a:p>
                    <a:p>
                      <a:pPr lvl="0">
                        <a:buNone/>
                      </a:pPr>
                      <a:endParaRPr lang="en-IN" sz="1600" b="0" i="0" u="none" strike="noStrike" noProof="0">
                        <a:solidFill>
                          <a:schemeClr val="tx1">
                            <a:lumMod val="95000"/>
                            <a:lumOff val="5000"/>
                          </a:schemeClr>
                        </a:solidFill>
                      </a:endParaRPr>
                    </a:p>
                    <a:p>
                      <a:pPr lvl="0">
                        <a:buNone/>
                      </a:pPr>
                      <a:endParaRPr lang="en-IN" sz="1600" b="0" i="0" u="none" strike="noStrike" noProof="0">
                        <a:solidFill>
                          <a:schemeClr val="tx1">
                            <a:lumMod val="95000"/>
                            <a:lumOff val="5000"/>
                          </a:schemeClr>
                        </a:solidFill>
                        <a:latin typeface="Arial"/>
                      </a:endParaRPr>
                    </a:p>
                    <a:p>
                      <a:pPr lvl="0">
                        <a:buNone/>
                      </a:pPr>
                      <a:r>
                        <a:rPr lang="en-IN" sz="1600" b="0" i="0" u="none" strike="noStrike" noProof="0">
                          <a:solidFill>
                            <a:schemeClr val="tx1">
                              <a:lumMod val="95000"/>
                              <a:lumOff val="5000"/>
                            </a:schemeClr>
                          </a:solidFill>
                          <a:latin typeface="Arial"/>
                        </a:rPr>
                        <a:t>Yogendra Singh Parihar, “</a:t>
                      </a:r>
                      <a:r>
                        <a:rPr lang="en-IN" sz="1600" b="1" i="0" u="none" strike="noStrike" noProof="0">
                          <a:solidFill>
                            <a:schemeClr val="tx1">
                              <a:lumMod val="95000"/>
                              <a:lumOff val="5000"/>
                            </a:schemeClr>
                          </a:solidFill>
                          <a:latin typeface="Arial"/>
                        </a:rPr>
                        <a:t>Internet of Things and Nodemcu: A review of use of Nodemcu ESP8266 in IoT products"</a:t>
                      </a:r>
                      <a:endParaRPr lang="en-US">
                        <a:solidFill>
                          <a:schemeClr val="tx1">
                            <a:lumMod val="95000"/>
                            <a:lumOff val="5000"/>
                          </a:schemeClr>
                        </a:solidFill>
                      </a:endParaRPr>
                    </a:p>
                  </a:txBody>
                  <a:tcPr/>
                </a:tc>
                <a:tc>
                  <a:txBody>
                    <a:bodyPr/>
                    <a:lstStyle/>
                    <a:p>
                      <a:endParaRPr lang="en-GB" sz="1600" b="0" i="0" u="none" strike="noStrike" noProof="0">
                        <a:solidFill>
                          <a:schemeClr val="tx1">
                            <a:lumMod val="95000"/>
                            <a:lumOff val="5000"/>
                          </a:schemeClr>
                        </a:solidFill>
                        <a:latin typeface="Arial"/>
                      </a:endParaRPr>
                    </a:p>
                    <a:p>
                      <a:pPr lvl="0">
                        <a:buNone/>
                      </a:pPr>
                      <a:endParaRPr lang="en-GB" sz="1600" b="0" i="0" u="none" strike="noStrike" noProof="0">
                        <a:solidFill>
                          <a:schemeClr val="tx1">
                            <a:lumMod val="95000"/>
                            <a:lumOff val="5000"/>
                          </a:schemeClr>
                        </a:solidFill>
                        <a:latin typeface="Arial"/>
                      </a:endParaRPr>
                    </a:p>
                    <a:p>
                      <a:pPr lvl="0">
                        <a:buNone/>
                      </a:pPr>
                      <a:endParaRPr lang="en-GB" sz="1600" b="0" i="0" u="none" strike="noStrike" noProof="0">
                        <a:solidFill>
                          <a:schemeClr val="tx1">
                            <a:lumMod val="95000"/>
                            <a:lumOff val="5000"/>
                          </a:schemeClr>
                        </a:solidFill>
                        <a:latin typeface="Arial"/>
                      </a:endParaRPr>
                    </a:p>
                    <a:p>
                      <a:pPr lvl="0">
                        <a:buNone/>
                      </a:pPr>
                      <a:r>
                        <a:rPr lang="en-GB" sz="1600" b="0" i="0" u="none" strike="noStrike" noProof="0">
                          <a:solidFill>
                            <a:schemeClr val="tx1">
                              <a:lumMod val="95000"/>
                              <a:lumOff val="5000"/>
                            </a:schemeClr>
                          </a:solidFill>
                          <a:latin typeface="Arial"/>
                        </a:rPr>
                        <a:t>JETIR,</a:t>
                      </a:r>
                      <a:endParaRPr lang="en-GB"/>
                    </a:p>
                    <a:p>
                      <a:pPr lvl="0">
                        <a:buNone/>
                      </a:pPr>
                      <a:r>
                        <a:rPr lang="en-GB" sz="1600" b="0" i="0" u="none" strike="noStrike" noProof="0">
                          <a:solidFill>
                            <a:schemeClr val="tx1">
                              <a:lumMod val="95000"/>
                              <a:lumOff val="5000"/>
                            </a:schemeClr>
                          </a:solidFill>
                          <a:latin typeface="Arial"/>
                        </a:rPr>
                        <a:t>June 6, 2019</a:t>
                      </a:r>
                    </a:p>
                  </a:txBody>
                  <a:tcPr/>
                </a:tc>
                <a:tc>
                  <a:txBody>
                    <a:bodyPr/>
                    <a:lstStyle/>
                    <a:p>
                      <a:pPr lvl="0" algn="just">
                        <a:buNone/>
                      </a:pPr>
                      <a:r>
                        <a:rPr lang="en-US" sz="1600" b="0" i="0" u="none" strike="noStrike" noProof="0">
                          <a:solidFill>
                            <a:schemeClr val="tx1">
                              <a:lumMod val="95000"/>
                              <a:lumOff val="5000"/>
                            </a:schemeClr>
                          </a:solidFill>
                        </a:rPr>
                        <a:t>A study attempted to identify the potential for consuming water, existing problems, types of consumers, and water-intake behavior for new seniors. Survey and in-depth interview data were collected, and a "persona" was used to understand new seniors' goals and needs. A smart water bottle that guides users to consistently drink appropriate amounts of water was applied by applying the Internet of Things (IoT) technology to health care services.</a:t>
                      </a:r>
                      <a:endParaRPr lang="en-US">
                        <a:solidFill>
                          <a:schemeClr val="tx1">
                            <a:lumMod val="95000"/>
                            <a:lumOff val="5000"/>
                          </a:schemeClr>
                        </a:solidFill>
                      </a:endParaRPr>
                    </a:p>
                  </a:txBody>
                  <a:tcPr anchor="ctr"/>
                </a:tc>
                <a:extLst>
                  <a:ext uri="{0D108BD9-81ED-4DB2-BD59-A6C34878D82A}">
                    <a16:rowId xmlns:a16="http://schemas.microsoft.com/office/drawing/2014/main" val="655801975"/>
                  </a:ext>
                </a:extLst>
              </a:tr>
              <a:tr h="2435506">
                <a:tc>
                  <a:txBody>
                    <a:bodyPr/>
                    <a:lstStyle/>
                    <a:p>
                      <a:pPr lvl="0">
                        <a:buNone/>
                      </a:pPr>
                      <a:endParaRPr lang="en-GB"/>
                    </a:p>
                    <a:p>
                      <a:pPr lvl="0">
                        <a:buNone/>
                      </a:pPr>
                      <a:endParaRPr lang="en-GB">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r>
                        <a:rPr lang="en-GB" sz="1600">
                          <a:solidFill>
                            <a:schemeClr val="tx1">
                              <a:lumMod val="95000"/>
                              <a:lumOff val="5000"/>
                            </a:schemeClr>
                          </a:solidFill>
                        </a:rPr>
                        <a:t>7.</a:t>
                      </a:r>
                      <a:endParaRPr lang="en-GB" sz="1600"/>
                    </a:p>
                  </a:txBody>
                  <a:tcPr/>
                </a:tc>
                <a:tc>
                  <a:txBody>
                    <a:bodyPr/>
                    <a:lstStyle/>
                    <a:p>
                      <a:endParaRPr lang="en-GB"/>
                    </a:p>
                    <a:p>
                      <a:pPr lvl="0">
                        <a:buNone/>
                      </a:pPr>
                      <a:endParaRPr lang="en-IN" sz="1600" b="0" i="0" u="none" strike="noStrike" noProof="0">
                        <a:solidFill>
                          <a:schemeClr val="tx1">
                            <a:lumMod val="95000"/>
                            <a:lumOff val="5000"/>
                          </a:schemeClr>
                        </a:solidFill>
                        <a:latin typeface="Arial"/>
                      </a:endParaRPr>
                    </a:p>
                    <a:p>
                      <a:pPr lvl="0">
                        <a:buNone/>
                      </a:pPr>
                      <a:r>
                        <a:rPr lang="en-IN" sz="1600" b="0" i="0" u="none" strike="noStrike" noProof="0">
                          <a:solidFill>
                            <a:schemeClr val="tx1">
                              <a:lumMod val="95000"/>
                              <a:lumOff val="5000"/>
                            </a:schemeClr>
                          </a:solidFill>
                          <a:latin typeface="Arial"/>
                        </a:rPr>
                        <a:t>Bo Dong, Ryan Gallant and Subir Biswas , “</a:t>
                      </a:r>
                      <a:r>
                        <a:rPr lang="en-IN" sz="1600" b="1" i="0" u="none" strike="noStrike" noProof="0">
                          <a:solidFill>
                            <a:schemeClr val="tx1">
                              <a:lumMod val="95000"/>
                              <a:lumOff val="5000"/>
                            </a:schemeClr>
                          </a:solidFill>
                          <a:latin typeface="Arial"/>
                        </a:rPr>
                        <a:t>A self monitoring water bottle for tracking liquid intake</a:t>
                      </a:r>
                      <a:r>
                        <a:rPr lang="en-IN" sz="1400" b="0" i="0" u="none" strike="noStrike" noProof="0">
                          <a:solidFill>
                            <a:schemeClr val="tx1">
                              <a:lumMod val="95000"/>
                              <a:lumOff val="5000"/>
                            </a:schemeClr>
                          </a:solidFill>
                          <a:latin typeface="Arial"/>
                        </a:rPr>
                        <a:t>”</a:t>
                      </a:r>
                      <a:endParaRPr lang="en-US">
                        <a:solidFill>
                          <a:schemeClr val="tx1">
                            <a:lumMod val="95000"/>
                            <a:lumOff val="5000"/>
                          </a:schemeClr>
                        </a:solidFill>
                      </a:endParaRPr>
                    </a:p>
                  </a:txBody>
                  <a:tcPr/>
                </a:tc>
                <a:tc>
                  <a:txBody>
                    <a:bodyPr/>
                    <a:lstStyle/>
                    <a:p>
                      <a:endParaRPr lang="en-GB" sz="1600">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r>
                        <a:rPr lang="en-GB" sz="1600">
                          <a:solidFill>
                            <a:schemeClr val="tx1">
                              <a:lumMod val="95000"/>
                              <a:lumOff val="5000"/>
                            </a:schemeClr>
                          </a:solidFill>
                        </a:rPr>
                        <a:t>IEEE</a:t>
                      </a:r>
                      <a:endParaRPr lang="en-GB"/>
                    </a:p>
                    <a:p>
                      <a:pPr lvl="0">
                        <a:buNone/>
                      </a:pPr>
                      <a:r>
                        <a:rPr lang="en-GB" sz="1600">
                          <a:solidFill>
                            <a:schemeClr val="tx1">
                              <a:lumMod val="95000"/>
                              <a:lumOff val="5000"/>
                            </a:schemeClr>
                          </a:solidFill>
                        </a:rPr>
                        <a:t>Conference,</a:t>
                      </a:r>
                    </a:p>
                    <a:p>
                      <a:pPr lvl="0">
                        <a:buNone/>
                      </a:pPr>
                      <a:r>
                        <a:rPr lang="en-GB" sz="1600">
                          <a:solidFill>
                            <a:schemeClr val="tx1">
                              <a:lumMod val="95000"/>
                              <a:lumOff val="5000"/>
                            </a:schemeClr>
                          </a:solidFill>
                        </a:rPr>
                        <a:t>Feb 12, 2015</a:t>
                      </a:r>
                    </a:p>
                  </a:txBody>
                  <a:tcPr/>
                </a:tc>
                <a:tc>
                  <a:txBody>
                    <a:bodyPr/>
                    <a:lstStyle/>
                    <a:p>
                      <a:pPr lvl="0" algn="just">
                        <a:lnSpc>
                          <a:spcPct val="100000"/>
                        </a:lnSpc>
                        <a:spcBef>
                          <a:spcPts val="0"/>
                        </a:spcBef>
                        <a:spcAft>
                          <a:spcPts val="0"/>
                        </a:spcAft>
                        <a:buNone/>
                      </a:pPr>
                      <a:r>
                        <a:rPr lang="en-IN" sz="1600" b="0" i="0" u="none" strike="noStrike" noProof="0">
                          <a:solidFill>
                            <a:schemeClr val="tx1">
                              <a:lumMod val="95000"/>
                              <a:lumOff val="5000"/>
                            </a:schemeClr>
                          </a:solidFill>
                        </a:rPr>
                        <a:t>This paper presents the key concepts, system architecture, implementation details, and performance of an accelerometer-equipped bottle for monitoring and tracking liquid intake. An elastic band, equipped with sensor &amp; other electronics, which can be attached to a regular water bottle in order to track the bottle’s usage movements. A Bluetooth based wireless link out of the electronic band is used for sending the detected drinking events to a smartphone or to a notebook computer for higher level tracking and data management. </a:t>
                      </a:r>
                    </a:p>
                  </a:txBody>
                  <a:tcPr/>
                </a:tc>
                <a:extLst>
                  <a:ext uri="{0D108BD9-81ED-4DB2-BD59-A6C34878D82A}">
                    <a16:rowId xmlns:a16="http://schemas.microsoft.com/office/drawing/2014/main" val="2632041831"/>
                  </a:ext>
                </a:extLst>
              </a:tr>
            </a:tbl>
          </a:graphicData>
        </a:graphic>
      </p:graphicFrame>
    </p:spTree>
    <p:extLst>
      <p:ext uri="{BB962C8B-B14F-4D97-AF65-F5344CB8AC3E}">
        <p14:creationId xmlns:p14="http://schemas.microsoft.com/office/powerpoint/2010/main" val="274408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2256178B-44C4-4814-903A-8DAC538329B2}"/>
              </a:ext>
            </a:extLst>
          </p:cNvPr>
          <p:cNvSpPr txBox="1">
            <a:spLocks noChangeArrowheads="1"/>
          </p:cNvSpPr>
          <p:nvPr/>
        </p:nvSpPr>
        <p:spPr bwMode="auto">
          <a:xfrm>
            <a:off x="2819400" y="171152"/>
            <a:ext cx="6400800" cy="646331"/>
          </a:xfrm>
          <a:prstGeom prst="rect">
            <a:avLst/>
          </a:prstGeom>
          <a:no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Book Antiqua" panose="02040602050305030304" pitchFamily="18" charset="0"/>
              </a:rPr>
              <a:t>Literature Survey</a:t>
            </a:r>
          </a:p>
        </p:txBody>
      </p:sp>
      <p:sp>
        <p:nvSpPr>
          <p:cNvPr id="4" name="TextBox 3">
            <a:extLst>
              <a:ext uri="{FF2B5EF4-FFF2-40B4-BE49-F238E27FC236}">
                <a16:creationId xmlns:a16="http://schemas.microsoft.com/office/drawing/2014/main" id="{DCB26CDF-922C-4C84-8E2D-1976DB21350F}"/>
              </a:ext>
            </a:extLst>
          </p:cNvPr>
          <p:cNvSpPr txBox="1"/>
          <p:nvPr/>
        </p:nvSpPr>
        <p:spPr>
          <a:xfrm>
            <a:off x="609600" y="990600"/>
            <a:ext cx="10972800" cy="369332"/>
          </a:xfrm>
          <a:prstGeom prst="rect">
            <a:avLst/>
          </a:prstGeom>
          <a:noFill/>
        </p:spPr>
        <p:txBody>
          <a:bodyPr wrap="square" lIns="91440" tIns="45720" rIns="91440" bIns="45720" anchor="t">
            <a:spAutoFit/>
          </a:bodyPr>
          <a:lstStyle/>
          <a:p>
            <a:endParaRPr lang="en-IN" sz="1800" b="0">
              <a:latin typeface="Source Sans Pro" panose="020B0503030403020204" pitchFamily="34" charset="0"/>
              <a:ea typeface="Source Sans Pro" panose="020B0503030403020204" pitchFamily="34" charset="0"/>
            </a:endParaRPr>
          </a:p>
        </p:txBody>
      </p:sp>
      <p:graphicFrame>
        <p:nvGraphicFramePr>
          <p:cNvPr id="3" name="Table 5">
            <a:extLst>
              <a:ext uri="{FF2B5EF4-FFF2-40B4-BE49-F238E27FC236}">
                <a16:creationId xmlns:a16="http://schemas.microsoft.com/office/drawing/2014/main" id="{402D5270-3E8B-E6A4-5E6E-8312A3E2FC35}"/>
              </a:ext>
            </a:extLst>
          </p:cNvPr>
          <p:cNvGraphicFramePr>
            <a:graphicFrameLocks noGrp="1"/>
          </p:cNvGraphicFramePr>
          <p:nvPr>
            <p:extLst>
              <p:ext uri="{D42A27DB-BD31-4B8C-83A1-F6EECF244321}">
                <p14:modId xmlns:p14="http://schemas.microsoft.com/office/powerpoint/2010/main" val="2139869089"/>
              </p:ext>
            </p:extLst>
          </p:nvPr>
        </p:nvGraphicFramePr>
        <p:xfrm>
          <a:off x="163975" y="1080302"/>
          <a:ext cx="11930401" cy="5421910"/>
        </p:xfrm>
        <a:graphic>
          <a:graphicData uri="http://schemas.openxmlformats.org/drawingml/2006/table">
            <a:tbl>
              <a:tblPr firstRow="1" bandRow="1">
                <a:tableStyleId>{E8034E78-7F5D-4C2E-B375-FC64B27BC917}</a:tableStyleId>
              </a:tblPr>
              <a:tblGrid>
                <a:gridCol w="1005950">
                  <a:extLst>
                    <a:ext uri="{9D8B030D-6E8A-4147-A177-3AD203B41FA5}">
                      <a16:colId xmlns:a16="http://schemas.microsoft.com/office/drawing/2014/main" val="1797519648"/>
                    </a:ext>
                  </a:extLst>
                </a:gridCol>
                <a:gridCol w="3195094">
                  <a:extLst>
                    <a:ext uri="{9D8B030D-6E8A-4147-A177-3AD203B41FA5}">
                      <a16:colId xmlns:a16="http://schemas.microsoft.com/office/drawing/2014/main" val="351115690"/>
                    </a:ext>
                  </a:extLst>
                </a:gridCol>
                <a:gridCol w="1808543">
                  <a:extLst>
                    <a:ext uri="{9D8B030D-6E8A-4147-A177-3AD203B41FA5}">
                      <a16:colId xmlns:a16="http://schemas.microsoft.com/office/drawing/2014/main" val="1517523841"/>
                    </a:ext>
                  </a:extLst>
                </a:gridCol>
                <a:gridCol w="5920814">
                  <a:extLst>
                    <a:ext uri="{9D8B030D-6E8A-4147-A177-3AD203B41FA5}">
                      <a16:colId xmlns:a16="http://schemas.microsoft.com/office/drawing/2014/main" val="2588996500"/>
                    </a:ext>
                  </a:extLst>
                </a:gridCol>
              </a:tblGrid>
              <a:tr h="637419">
                <a:tc>
                  <a:txBody>
                    <a:bodyPr/>
                    <a:lstStyle/>
                    <a:p>
                      <a:r>
                        <a:rPr lang="en-GB"/>
                        <a:t>SL.NO.</a:t>
                      </a:r>
                    </a:p>
                  </a:txBody>
                  <a:tcPr/>
                </a:tc>
                <a:tc>
                  <a:txBody>
                    <a:bodyPr/>
                    <a:lstStyle/>
                    <a:p>
                      <a:r>
                        <a:rPr lang="en-GB"/>
                        <a:t>Title of the paper</a:t>
                      </a:r>
                    </a:p>
                  </a:txBody>
                  <a:tcPr/>
                </a:tc>
                <a:tc>
                  <a:txBody>
                    <a:bodyPr/>
                    <a:lstStyle/>
                    <a:p>
                      <a:r>
                        <a:rPr lang="en-GB"/>
                        <a:t>Source</a:t>
                      </a:r>
                    </a:p>
                  </a:txBody>
                  <a:tcPr/>
                </a:tc>
                <a:tc>
                  <a:txBody>
                    <a:bodyPr/>
                    <a:lstStyle/>
                    <a:p>
                      <a:r>
                        <a:rPr lang="en-GB"/>
                        <a:t>Findings</a:t>
                      </a:r>
                      <a:endParaRPr lang="en-US"/>
                    </a:p>
                  </a:txBody>
                  <a:tcPr/>
                </a:tc>
                <a:extLst>
                  <a:ext uri="{0D108BD9-81ED-4DB2-BD59-A6C34878D82A}">
                    <a16:rowId xmlns:a16="http://schemas.microsoft.com/office/drawing/2014/main" val="3967788927"/>
                  </a:ext>
                </a:extLst>
              </a:tr>
              <a:tr h="2254651">
                <a:tc>
                  <a:txBody>
                    <a:bodyPr/>
                    <a:lstStyle/>
                    <a:p>
                      <a:endParaRPr lang="en-GB" sz="1400"/>
                    </a:p>
                    <a:p>
                      <a:pPr lvl="0">
                        <a:buNone/>
                      </a:pPr>
                      <a:endParaRPr lang="en-GB" sz="1400"/>
                    </a:p>
                    <a:p>
                      <a:pPr lvl="0">
                        <a:buNone/>
                      </a:pPr>
                      <a:endParaRPr lang="en-GB" sz="1400">
                        <a:solidFill>
                          <a:schemeClr val="tx1"/>
                        </a:solidFill>
                      </a:endParaRPr>
                    </a:p>
                    <a:p>
                      <a:pPr lvl="0">
                        <a:buNone/>
                      </a:pPr>
                      <a:endParaRPr lang="en-GB" sz="1400">
                        <a:solidFill>
                          <a:schemeClr val="tx1"/>
                        </a:solidFill>
                      </a:endParaRPr>
                    </a:p>
                    <a:p>
                      <a:pPr lvl="0">
                        <a:buNone/>
                      </a:pPr>
                      <a:endParaRPr lang="en-GB" sz="1600">
                        <a:solidFill>
                          <a:schemeClr val="tx1"/>
                        </a:solidFill>
                      </a:endParaRPr>
                    </a:p>
                    <a:p>
                      <a:pPr lvl="0">
                        <a:buNone/>
                      </a:pPr>
                      <a:r>
                        <a:rPr lang="en-GB" sz="1600">
                          <a:solidFill>
                            <a:schemeClr val="tx1"/>
                          </a:solidFill>
                        </a:rPr>
                        <a:t>8.</a:t>
                      </a:r>
                      <a:endParaRPr lang="en-GB" sz="1600"/>
                    </a:p>
                  </a:txBody>
                  <a:tcPr/>
                </a:tc>
                <a:tc>
                  <a:txBody>
                    <a:bodyPr/>
                    <a:lstStyle/>
                    <a:p>
                      <a:pPr lvl="0">
                        <a:buNone/>
                      </a:pPr>
                      <a:endParaRPr lang="en-IN" sz="1600" b="0" i="0" u="none" strike="noStrike" noProof="0">
                        <a:solidFill>
                          <a:srgbClr val="000000"/>
                        </a:solidFill>
                      </a:endParaRPr>
                    </a:p>
                    <a:p>
                      <a:pPr lvl="0">
                        <a:buNone/>
                      </a:pPr>
                      <a:r>
                        <a:rPr lang="en-IN" sz="1600" b="0" i="0" u="none" strike="noStrike" noProof="0">
                          <a:solidFill>
                            <a:srgbClr val="000000"/>
                          </a:solidFill>
                        </a:rPr>
                        <a:t>Ben-Chioma, A.E, Jack, A.S, Philipokere, “</a:t>
                      </a:r>
                      <a:r>
                        <a:rPr lang="en-IN" sz="1600" b="1" i="0" u="none" strike="noStrike" noProof="0">
                          <a:solidFill>
                            <a:srgbClr val="000000"/>
                          </a:solidFill>
                        </a:rPr>
                        <a:t>A Comparative study on the measurement of pH of water, using pH meter and water testing kit (testube method) in port Harcourt"</a:t>
                      </a:r>
                      <a:endParaRPr lang="en-US"/>
                    </a:p>
                  </a:txBody>
                  <a:tcPr/>
                </a:tc>
                <a:tc>
                  <a:txBody>
                    <a:bodyPr/>
                    <a:lstStyle/>
                    <a:p>
                      <a:endParaRPr lang="en-GB" sz="1600" b="0" i="0" u="none" strike="noStrike" noProof="0">
                        <a:solidFill>
                          <a:schemeClr val="tx1">
                            <a:lumMod val="95000"/>
                            <a:lumOff val="5000"/>
                          </a:schemeClr>
                        </a:solidFill>
                        <a:latin typeface="Arial"/>
                      </a:endParaRPr>
                    </a:p>
                    <a:p>
                      <a:pPr lvl="0">
                        <a:buNone/>
                      </a:pPr>
                      <a:endParaRPr lang="en-GB" sz="1600" b="0" i="0" u="none" strike="noStrike" noProof="0">
                        <a:solidFill>
                          <a:schemeClr val="tx1">
                            <a:lumMod val="95000"/>
                            <a:lumOff val="5000"/>
                          </a:schemeClr>
                        </a:solidFill>
                      </a:endParaRPr>
                    </a:p>
                    <a:p>
                      <a:pPr lvl="0">
                        <a:buNone/>
                      </a:pPr>
                      <a:r>
                        <a:rPr lang="en-GB" sz="1600" b="0" i="0" u="none" strike="noStrike" noProof="0">
                          <a:solidFill>
                            <a:schemeClr val="tx1">
                              <a:lumMod val="95000"/>
                              <a:lumOff val="5000"/>
                            </a:schemeClr>
                          </a:solidFill>
                        </a:rPr>
                        <a:t>INTERNATIONAL JOURNAL OF APPLIED CHEMISTRY, Aug, 2015</a:t>
                      </a:r>
                      <a:r>
                        <a:rPr lang="en-GB" sz="1600" b="0" i="0" u="none" strike="noStrike" noProof="0"/>
                        <a:t> </a:t>
                      </a:r>
                      <a:endParaRPr lang="en-GB"/>
                    </a:p>
                  </a:txBody>
                  <a:tcPr/>
                </a:tc>
                <a:tc>
                  <a:txBody>
                    <a:bodyPr/>
                    <a:lstStyle/>
                    <a:p>
                      <a:pPr lvl="0" algn="just">
                        <a:buNone/>
                      </a:pPr>
                      <a:endParaRPr lang="en-US" sz="1600" b="0" i="0" u="none" strike="noStrike" noProof="0">
                        <a:solidFill>
                          <a:schemeClr val="tx1">
                            <a:lumMod val="95000"/>
                            <a:lumOff val="5000"/>
                          </a:schemeClr>
                        </a:solidFill>
                      </a:endParaRPr>
                    </a:p>
                    <a:p>
                      <a:pPr lvl="0" algn="just">
                        <a:buNone/>
                      </a:pPr>
                      <a:r>
                        <a:rPr lang="en-US" sz="1600" b="0" i="0" u="none" strike="noStrike" noProof="0">
                          <a:solidFill>
                            <a:schemeClr val="tx1">
                              <a:lumMod val="95000"/>
                              <a:lumOff val="5000"/>
                            </a:schemeClr>
                          </a:solidFill>
                        </a:rPr>
                        <a:t>This study attempted to determine the accurate way or method of determining pH of water. High pH water clogs pipes, change's reaction process etc. while low pH water also has deleterious effects. Using poor water quality in personal or healthcare can potentially be life threatening.</a:t>
                      </a:r>
                      <a:endParaRPr lang="en-US"/>
                    </a:p>
                  </a:txBody>
                  <a:tcPr/>
                </a:tc>
                <a:extLst>
                  <a:ext uri="{0D108BD9-81ED-4DB2-BD59-A6C34878D82A}">
                    <a16:rowId xmlns:a16="http://schemas.microsoft.com/office/drawing/2014/main" val="655801975"/>
                  </a:ext>
                </a:extLst>
              </a:tr>
              <a:tr h="2435506">
                <a:tc>
                  <a:txBody>
                    <a:bodyPr/>
                    <a:lstStyle/>
                    <a:p>
                      <a:pPr lvl="0">
                        <a:buNone/>
                      </a:pPr>
                      <a:endParaRPr lang="en-GB"/>
                    </a:p>
                    <a:p>
                      <a:pPr lvl="0">
                        <a:buNone/>
                      </a:pPr>
                      <a:endParaRPr lang="en-GB">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r>
                        <a:rPr lang="en-GB" sz="1600">
                          <a:solidFill>
                            <a:schemeClr val="tx1">
                              <a:lumMod val="95000"/>
                              <a:lumOff val="5000"/>
                            </a:schemeClr>
                          </a:solidFill>
                        </a:rPr>
                        <a:t>9.</a:t>
                      </a:r>
                      <a:endParaRPr lang="en-GB" sz="1600"/>
                    </a:p>
                  </a:txBody>
                  <a:tcPr/>
                </a:tc>
                <a:tc>
                  <a:txBody>
                    <a:bodyPr/>
                    <a:lstStyle/>
                    <a:p>
                      <a:endParaRPr lang="en-GB"/>
                    </a:p>
                    <a:p>
                      <a:pPr lvl="0">
                        <a:buNone/>
                      </a:pPr>
                      <a:endParaRPr lang="en-US" sz="1600" b="0" i="0" u="none" strike="noStrike" noProof="0">
                        <a:solidFill>
                          <a:schemeClr val="tx1">
                            <a:lumMod val="95000"/>
                            <a:lumOff val="5000"/>
                          </a:schemeClr>
                        </a:solidFill>
                        <a:latin typeface="Arial"/>
                      </a:endParaRPr>
                    </a:p>
                    <a:p>
                      <a:pPr lvl="0">
                        <a:buNone/>
                      </a:pPr>
                      <a:r>
                        <a:rPr lang="en-US" sz="1600" b="0" i="0" u="none" strike="noStrike" noProof="0">
                          <a:solidFill>
                            <a:schemeClr val="tx1">
                              <a:lumMod val="95000"/>
                              <a:lumOff val="5000"/>
                            </a:schemeClr>
                          </a:solidFill>
                          <a:latin typeface="Arial"/>
                        </a:rPr>
                        <a:t>Hanan,Anak Agung Ngurah Gunawan, Made Sumadiyas,</a:t>
                      </a:r>
                    </a:p>
                    <a:p>
                      <a:pPr lvl="0">
                        <a:buNone/>
                      </a:pPr>
                      <a:r>
                        <a:rPr lang="en-US" sz="1600" b="0" i="0" u="none" strike="noStrike" noProof="0">
                          <a:solidFill>
                            <a:schemeClr val="tx1">
                              <a:lumMod val="95000"/>
                              <a:lumOff val="5000"/>
                            </a:schemeClr>
                          </a:solidFill>
                          <a:latin typeface="Arial"/>
                        </a:rPr>
                        <a:t>"</a:t>
                      </a:r>
                      <a:r>
                        <a:rPr lang="en-US" sz="1600" b="1" i="0" u="none" strike="noStrike" noProof="0">
                          <a:solidFill>
                            <a:schemeClr val="tx1">
                              <a:lumMod val="95000"/>
                              <a:lumOff val="5000"/>
                            </a:schemeClr>
                          </a:solidFill>
                          <a:latin typeface="Arial"/>
                        </a:rPr>
                        <a:t>Water level detection system based on ultrasonic sensors HC-SR04 and ESP8266-12 Modules with telegram and buzzer communication media"</a:t>
                      </a:r>
                      <a:endParaRPr lang="en-US" sz="1600" b="0" i="0" u="none" strike="noStrike" noProof="0">
                        <a:solidFill>
                          <a:schemeClr val="tx1">
                            <a:lumMod val="95000"/>
                            <a:lumOff val="5000"/>
                          </a:schemeClr>
                        </a:solidFill>
                        <a:latin typeface="Arial"/>
                      </a:endParaRPr>
                    </a:p>
                  </a:txBody>
                  <a:tcPr/>
                </a:tc>
                <a:tc>
                  <a:txBody>
                    <a:bodyPr/>
                    <a:lstStyle/>
                    <a:p>
                      <a:endParaRPr lang="en-GB" sz="1600">
                        <a:solidFill>
                          <a:schemeClr val="tx1">
                            <a:lumMod val="95000"/>
                            <a:lumOff val="5000"/>
                          </a:schemeClr>
                        </a:solidFill>
                      </a:endParaRPr>
                    </a:p>
                    <a:p>
                      <a:pPr lvl="0">
                        <a:buNone/>
                      </a:pPr>
                      <a:endParaRPr lang="en-GB" sz="1600">
                        <a:solidFill>
                          <a:schemeClr val="tx1">
                            <a:lumMod val="95000"/>
                            <a:lumOff val="5000"/>
                          </a:schemeClr>
                        </a:solidFill>
                      </a:endParaRPr>
                    </a:p>
                    <a:p>
                      <a:pPr lvl="0">
                        <a:buNone/>
                      </a:pPr>
                      <a:r>
                        <a:rPr lang="en-GB" sz="1600" b="0" i="0" u="none" strike="noStrike" noProof="0">
                          <a:solidFill>
                            <a:schemeClr val="tx1">
                              <a:lumMod val="95000"/>
                              <a:lumOff val="5000"/>
                            </a:schemeClr>
                          </a:solidFill>
                          <a:latin typeface="Arial"/>
                        </a:rPr>
                        <a:t>Instrumentation </a:t>
                      </a:r>
                      <a:endParaRPr lang="en-GB" b="0">
                        <a:solidFill>
                          <a:schemeClr val="tx1">
                            <a:lumMod val="95000"/>
                            <a:lumOff val="5000"/>
                          </a:schemeClr>
                        </a:solidFill>
                      </a:endParaRPr>
                    </a:p>
                    <a:p>
                      <a:pPr lvl="0">
                        <a:buNone/>
                      </a:pPr>
                      <a:r>
                        <a:rPr lang="en-GB" sz="1600" b="0" i="0" u="none" strike="noStrike" noProof="0">
                          <a:solidFill>
                            <a:schemeClr val="tx1">
                              <a:lumMod val="95000"/>
                              <a:lumOff val="5000"/>
                            </a:schemeClr>
                          </a:solidFill>
                          <a:latin typeface="Arial"/>
                        </a:rPr>
                        <a:t>Mesure </a:t>
                      </a:r>
                      <a:endParaRPr lang="en-GB" b="0">
                        <a:solidFill>
                          <a:schemeClr val="tx1">
                            <a:lumMod val="95000"/>
                            <a:lumOff val="5000"/>
                          </a:schemeClr>
                        </a:solidFill>
                      </a:endParaRPr>
                    </a:p>
                    <a:p>
                      <a:pPr lvl="0">
                        <a:buNone/>
                      </a:pPr>
                      <a:r>
                        <a:rPr lang="en-GB" sz="1600" b="0" i="0" u="none" strike="noStrike" noProof="0">
                          <a:solidFill>
                            <a:schemeClr val="tx1">
                              <a:lumMod val="95000"/>
                              <a:lumOff val="5000"/>
                            </a:schemeClr>
                          </a:solidFill>
                          <a:latin typeface="Arial"/>
                        </a:rPr>
                        <a:t>Métrologie,</a:t>
                      </a:r>
                    </a:p>
                    <a:p>
                      <a:pPr lvl="0">
                        <a:buNone/>
                      </a:pPr>
                      <a:r>
                        <a:rPr lang="en-GB" sz="1600" b="0" i="0" u="none" strike="noStrike" noProof="0">
                          <a:solidFill>
                            <a:schemeClr val="tx1">
                              <a:lumMod val="95000"/>
                              <a:lumOff val="5000"/>
                            </a:schemeClr>
                          </a:solidFill>
                          <a:latin typeface="Arial"/>
                        </a:rPr>
                        <a:t>Aug 30,2019</a:t>
                      </a:r>
                    </a:p>
                  </a:txBody>
                  <a:tcPr/>
                </a:tc>
                <a:tc>
                  <a:txBody>
                    <a:bodyPr/>
                    <a:lstStyle/>
                    <a:p>
                      <a:pPr lvl="0" algn="just">
                        <a:lnSpc>
                          <a:spcPct val="100000"/>
                        </a:lnSpc>
                        <a:spcBef>
                          <a:spcPts val="0"/>
                        </a:spcBef>
                        <a:spcAft>
                          <a:spcPts val="0"/>
                        </a:spcAft>
                        <a:buNone/>
                      </a:pPr>
                      <a:r>
                        <a:rPr lang="en-IN" sz="1600" b="0" i="0" u="none" strike="noStrike" noProof="0">
                          <a:solidFill>
                            <a:schemeClr val="tx1">
                              <a:lumMod val="95000"/>
                              <a:lumOff val="5000"/>
                            </a:schemeClr>
                          </a:solidFill>
                        </a:rPr>
                        <a:t>This paper highlights the design a water surface-level detection system by using ultrasonic sensors and the ESP8266-12E module. </a:t>
                      </a:r>
                      <a:r>
                        <a:rPr lang="en-IN" sz="1600" b="0" i="0" u="none" strike="noStrike" noProof="0">
                          <a:solidFill>
                            <a:schemeClr val="tx1">
                              <a:lumMod val="95000"/>
                              <a:lumOff val="5000"/>
                            </a:schemeClr>
                          </a:solidFill>
                          <a:latin typeface="Arial"/>
                        </a:rPr>
                        <a:t>The tools are </a:t>
                      </a:r>
                      <a:r>
                        <a:rPr lang="en-IN" sz="1600" b="0" i="0" u="none" strike="noStrike" noProof="0">
                          <a:solidFill>
                            <a:schemeClr val="tx1">
                              <a:lumMod val="95000"/>
                              <a:lumOff val="5000"/>
                            </a:schemeClr>
                          </a:solidFill>
                        </a:rPr>
                        <a:t>Ultrasonic sensors HC-SR04, module ESP8266-12E, and buzzer a water container with a varied water height, the detection data will be sent to the ESP8266-12E module, then the system will send the information an output to sound the alarm. T</a:t>
                      </a:r>
                      <a:r>
                        <a:rPr lang="en-IN" sz="1600" b="0" i="0" u="none" strike="noStrike" noProof="0">
                          <a:solidFill>
                            <a:schemeClr val="tx1">
                              <a:lumMod val="95000"/>
                              <a:lumOff val="5000"/>
                            </a:schemeClr>
                          </a:solidFill>
                          <a:latin typeface="Arial"/>
                        </a:rPr>
                        <a:t>he final result is a system capable of detecting water surface level based on the ultrasonic sensor HC-SR04 and the ESP8266-12E module through telegram and buzzer communication media</a:t>
                      </a:r>
                    </a:p>
                  </a:txBody>
                  <a:tcPr/>
                </a:tc>
                <a:extLst>
                  <a:ext uri="{0D108BD9-81ED-4DB2-BD59-A6C34878D82A}">
                    <a16:rowId xmlns:a16="http://schemas.microsoft.com/office/drawing/2014/main" val="2632041831"/>
                  </a:ext>
                </a:extLst>
              </a:tr>
            </a:tbl>
          </a:graphicData>
        </a:graphic>
      </p:graphicFrame>
    </p:spTree>
    <p:extLst>
      <p:ext uri="{BB962C8B-B14F-4D97-AF65-F5344CB8AC3E}">
        <p14:creationId xmlns:p14="http://schemas.microsoft.com/office/powerpoint/2010/main" val="235278921"/>
      </p:ext>
    </p:extLst>
  </p:cSld>
  <p:clrMapOvr>
    <a:masterClrMapping/>
  </p:clrMapOvr>
</p:sld>
</file>

<file path=ppt/theme/theme1.xml><?xml version="1.0" encoding="utf-8"?>
<a:theme xmlns:a="http://schemas.openxmlformats.org/drawingml/2006/main" name="Theme3">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3" id="{50E2884A-4A30-4E49-BC75-572CE794D0FF}" vid="{EC2CFCCB-F239-442D-88BB-80CED3CDE15B}"/>
    </a:ext>
  </a:extLst>
</a:theme>
</file>

<file path=ppt/theme/theme2.xml><?xml version="1.0" encoding="utf-8"?>
<a:theme xmlns:a="http://schemas.openxmlformats.org/drawingml/2006/main" name="1_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Theme3</Template>
  <TotalTime>37</TotalTime>
  <Words>3255</Words>
  <Application>Microsoft Office PowerPoint</Application>
  <PresentationFormat>Widescreen</PresentationFormat>
  <Paragraphs>405</Paragraphs>
  <Slides>35</Slides>
  <Notes>1</Notes>
  <HiddenSlides>0</HiddenSlides>
  <MMClips>2</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35</vt:i4>
      </vt:variant>
    </vt:vector>
  </HeadingPairs>
  <TitlesOfParts>
    <vt:vector size="51" baseType="lpstr">
      <vt:lpstr>Arial</vt:lpstr>
      <vt:lpstr>Book Antiqua</vt:lpstr>
      <vt:lpstr>Bookman Old Style</vt:lpstr>
      <vt:lpstr>Calibri</vt:lpstr>
      <vt:lpstr>Courier New</vt:lpstr>
      <vt:lpstr>Courier New,monospace</vt:lpstr>
      <vt:lpstr>Fira Sans Extra Condensed</vt:lpstr>
      <vt:lpstr>Fira Sans Extra Condensed Medium</vt:lpstr>
      <vt:lpstr>Roboto</vt:lpstr>
      <vt:lpstr>Roboto Slab</vt:lpstr>
      <vt:lpstr>Source Sans Pro</vt:lpstr>
      <vt:lpstr>Times</vt:lpstr>
      <vt:lpstr>Times New Roman</vt:lpstr>
      <vt:lpstr>Tw Cen MT</vt:lpstr>
      <vt:lpstr>Theme3</vt:lpstr>
      <vt:lpstr>1_Cordelia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123</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Manjunath</dc:creator>
  <cp:lastModifiedBy>Isha Sharma</cp:lastModifiedBy>
  <cp:revision>5</cp:revision>
  <cp:lastPrinted>2012-11-14T16:17:55Z</cp:lastPrinted>
  <dcterms:created xsi:type="dcterms:W3CDTF">2010-12-28T02:07:03Z</dcterms:created>
  <dcterms:modified xsi:type="dcterms:W3CDTF">2022-06-23T15:08:07Z</dcterms:modified>
</cp:coreProperties>
</file>